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8"/>
  </p:notesMasterIdLst>
  <p:handoutMasterIdLst>
    <p:handoutMasterId r:id="rId9"/>
  </p:handoutMasterIdLst>
  <p:sldIdLst>
    <p:sldId id="285" r:id="rId3"/>
    <p:sldId id="523" r:id="rId4"/>
    <p:sldId id="518" r:id="rId5"/>
    <p:sldId id="505" r:id="rId6"/>
    <p:sldId id="483" r:id="rId7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23"/>
            <p14:sldId id="518"/>
            <p14:sldId id="505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BFF"/>
    <a:srgbClr val="33CCFF"/>
    <a:srgbClr val="006600"/>
    <a:srgbClr val="0000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8" autoAdjust="0"/>
    <p:restoredTop sz="88710" autoAdjust="0"/>
  </p:normalViewPr>
  <p:slideViewPr>
    <p:cSldViewPr snapToGrid="0">
      <p:cViewPr varScale="1">
        <p:scale>
          <a:sx n="56" d="100"/>
          <a:sy n="56" d="100"/>
        </p:scale>
        <p:origin x="1380" y="78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7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0132-PRE-0001-01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Yml</a:t>
            </a:r>
            <a:r>
              <a:rPr lang="en-US" sz="1200" baseline="0" dirty="0" smtClean="0"/>
              <a:t> Flow Chart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09 Sept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Back-Up Analysis Guidance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Python Program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 </a:t>
            </a:r>
            <a:r>
              <a:rPr lang="en-US" dirty="0" smtClean="0"/>
              <a:t>September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Back-Up Analysis Guidance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6928" y="1811547"/>
            <a:ext cx="6642340" cy="438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z="3200" dirty="0" smtClean="0"/>
              <a:t>a/ Python Code</a:t>
            </a:r>
          </a:p>
          <a:p>
            <a:pPr lvl="1"/>
            <a:r>
              <a:rPr lang="en-US" sz="2800" dirty="0" err="1" smtClean="0"/>
              <a:t>i</a:t>
            </a:r>
            <a:r>
              <a:rPr lang="en-US" sz="2800" dirty="0"/>
              <a:t>)</a:t>
            </a:r>
            <a:r>
              <a:rPr lang="en-US" sz="2800" dirty="0" smtClean="0"/>
              <a:t> All Files</a:t>
            </a:r>
          </a:p>
          <a:p>
            <a:pPr lvl="1"/>
            <a:r>
              <a:rPr lang="en-US" sz="2800" dirty="0" smtClean="0"/>
              <a:t>ii Inputs</a:t>
            </a:r>
          </a:p>
          <a:p>
            <a:pPr lvl="1"/>
            <a:r>
              <a:rPr lang="en-US" sz="2800" dirty="0" smtClean="0"/>
              <a:t>iii outputs</a:t>
            </a:r>
          </a:p>
          <a:p>
            <a:pPr lvl="1"/>
            <a:r>
              <a:rPr lang="en-US" sz="2800" dirty="0" smtClean="0"/>
              <a:t>iv </a:t>
            </a:r>
            <a:r>
              <a:rPr lang="en-US" sz="2800" dirty="0" err="1" smtClean="0"/>
              <a:t>environment.yml</a:t>
            </a:r>
            <a:endParaRPr lang="en-US" sz="2800" dirty="0" smtClean="0"/>
          </a:p>
          <a:p>
            <a:r>
              <a:rPr lang="en-US" sz="3200" dirty="0" smtClean="0"/>
              <a:t>b) Excel</a:t>
            </a:r>
          </a:p>
          <a:p>
            <a:r>
              <a:rPr lang="en-US" sz="3200" dirty="0" smtClean="0"/>
              <a:t>C) Log File to connect all above</a:t>
            </a:r>
          </a:p>
          <a:p>
            <a:pPr lvl="1"/>
            <a:r>
              <a:rPr lang="en-US" sz="2800" dirty="0" smtClean="0"/>
              <a:t>PRE</a:t>
            </a:r>
          </a:p>
          <a:p>
            <a:pPr lvl="1"/>
            <a:r>
              <a:rPr lang="en-US" sz="2800" dirty="0" smtClean="0"/>
              <a:t>CAL</a:t>
            </a:r>
          </a:p>
          <a:p>
            <a:pPr lvl="1"/>
            <a:r>
              <a:rPr lang="en-US" sz="2800" dirty="0" smtClean="0"/>
              <a:t>REP……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2065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436489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June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0132-PRE-0001-01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9799</TotalTime>
  <Words>76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</cp:lastModifiedBy>
  <cp:revision>3454</cp:revision>
  <dcterms:modified xsi:type="dcterms:W3CDTF">2018-09-20T10:03:53Z</dcterms:modified>
</cp:coreProperties>
</file>