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0" r:id="rId1"/>
    <p:sldMasterId id="2147483652" r:id="rId2"/>
  </p:sldMasterIdLst>
  <p:notesMasterIdLst>
    <p:notesMasterId r:id="rId12"/>
  </p:notesMasterIdLst>
  <p:handoutMasterIdLst>
    <p:handoutMasterId r:id="rId13"/>
  </p:handoutMasterIdLst>
  <p:sldIdLst>
    <p:sldId id="525" r:id="rId3"/>
    <p:sldId id="652" r:id="rId4"/>
    <p:sldId id="653" r:id="rId5"/>
    <p:sldId id="654" r:id="rId6"/>
    <p:sldId id="655" r:id="rId7"/>
    <p:sldId id="656" r:id="rId8"/>
    <p:sldId id="651" r:id="rId9"/>
    <p:sldId id="535" r:id="rId10"/>
    <p:sldId id="542" r:id="rId11"/>
  </p:sldIdLst>
  <p:sldSz cx="10160000" cy="7620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81088C9C-CDD4-4A6A-9294-BF209D6A2A5D}">
          <p14:sldIdLst>
            <p14:sldId id="525"/>
          </p14:sldIdLst>
        </p14:section>
        <p14:section name="Content Slides" id="{CA0BE58A-A952-43CE-AE0F-8852D0A75BE1}">
          <p14:sldIdLst>
            <p14:sldId id="652"/>
            <p14:sldId id="653"/>
            <p14:sldId id="654"/>
            <p14:sldId id="655"/>
            <p14:sldId id="656"/>
            <p14:sldId id="651"/>
            <p14:sldId id="535"/>
            <p14:sldId id="542"/>
          </p14:sldIdLst>
        </p14:section>
      </p14:sectionLst>
    </p:ext>
    <p:ext uri="{EFAFB233-063F-42B5-8137-9DF3F51BA10A}">
      <p15:sldGuideLst xmlns:p15="http://schemas.microsoft.com/office/powerpoint/2012/main">
        <p15:guide id="1" orient="horz" pos="2423" userDrawn="1">
          <p15:clr>
            <a:srgbClr val="A4A3A4"/>
          </p15:clr>
        </p15:guide>
        <p15:guide id="2" pos="32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tik sharma" initials="K" lastIdx="9" clrIdx="0"/>
  <p:cmAuthor id="1" name="AceEngineer" initials="A" lastIdx="4" clrIdx="1">
    <p:extLst/>
  </p:cmAuthor>
  <p:cmAuthor id="2" name="Sabitha" initials="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0000FF"/>
    <a:srgbClr val="339933"/>
    <a:srgbClr val="6C0000"/>
    <a:srgbClr val="006600"/>
    <a:srgbClr val="FFFFFF"/>
    <a:srgbClr val="EAEFF7"/>
    <a:srgbClr val="B3EBFF"/>
    <a:srgbClr val="FFE38B"/>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12" autoAdjust="0"/>
    <p:restoredTop sz="94364" autoAdjust="0"/>
  </p:normalViewPr>
  <p:slideViewPr>
    <p:cSldViewPr snapToGrid="0">
      <p:cViewPr varScale="1">
        <p:scale>
          <a:sx n="63" d="100"/>
          <a:sy n="63" d="100"/>
        </p:scale>
        <p:origin x="1032" y="78"/>
      </p:cViewPr>
      <p:guideLst>
        <p:guide orient="horz" pos="2423"/>
        <p:guide pos="32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662"/>
    </p:cViewPr>
  </p:sorterViewPr>
  <p:notesViewPr>
    <p:cSldViewPr snapToGrid="0">
      <p:cViewPr varScale="1">
        <p:scale>
          <a:sx n="57" d="100"/>
          <a:sy n="57" d="100"/>
        </p:scale>
        <p:origin x="18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62EF44-A063-453A-89B4-FC9395EF8A6A}" type="datetimeFigureOut">
              <a:rPr lang="en-US" smtClean="0"/>
              <a:t>3/1/2017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C64AF7-FFAE-4C55-8708-9C601E6CA06D}" type="slidenum">
              <a:rPr lang="en-US" smtClean="0"/>
              <a:t>‹#›</a:t>
            </a:fld>
            <a:endParaRPr lang="en-US"/>
          </a:p>
        </p:txBody>
      </p:sp>
    </p:spTree>
    <p:extLst>
      <p:ext uri="{BB962C8B-B14F-4D97-AF65-F5344CB8AC3E}">
        <p14:creationId xmlns:p14="http://schemas.microsoft.com/office/powerpoint/2010/main" val="10525397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82070314"/>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600" y="2209801"/>
            <a:ext cx="8636000" cy="528637"/>
          </a:xfrm>
          <a:prstGeom prst="rect">
            <a:avLst/>
          </a:prstGeom>
        </p:spPr>
        <p:txBody>
          <a:bodyPr/>
          <a:lstStyle>
            <a:lvl1pPr>
              <a:defRPr sz="2800" b="1" baseline="0">
                <a:solidFill>
                  <a:schemeClr val="tx1"/>
                </a:solidFill>
                <a:latin typeface="Arial" panose="020B0604020202020204" pitchFamily="34" charset="0"/>
                <a:cs typeface="Arial" panose="020B0604020202020204" pitchFamily="34" charset="0"/>
              </a:defRPr>
            </a:lvl1pPr>
          </a:lstStyle>
          <a:p>
            <a:r>
              <a:rPr lang="en-US" dirty="0" smtClean="0"/>
              <a:t>Client Title – Click to edit</a:t>
            </a:r>
            <a:endParaRPr lang="en-US" dirty="0"/>
          </a:p>
        </p:txBody>
      </p:sp>
      <p:sp>
        <p:nvSpPr>
          <p:cNvPr id="3" name="Subtitle 2"/>
          <p:cNvSpPr>
            <a:spLocks noGrp="1"/>
          </p:cNvSpPr>
          <p:nvPr>
            <p:ph type="subTitle" idx="1" hasCustomPrompt="1"/>
          </p:nvPr>
        </p:nvSpPr>
        <p:spPr>
          <a:xfrm>
            <a:off x="1532467" y="5410200"/>
            <a:ext cx="7112000" cy="533400"/>
          </a:xfrm>
          <a:prstGeom prst="rect">
            <a:avLst/>
          </a:prstGeom>
        </p:spPr>
        <p:txBody>
          <a:bodyPr>
            <a:normAutofit/>
          </a:bodyPr>
          <a:lstStyle>
            <a:lvl1pPr marL="0" indent="0" algn="ctr">
              <a:buNone/>
              <a:defRPr sz="2400" b="1">
                <a:solidFill>
                  <a:schemeClr val="tx1"/>
                </a:solidFill>
                <a:latin typeface="Arial" panose="020B0604020202020204" pitchFamily="34" charset="0"/>
                <a:cs typeface="Arial" panose="020B0604020202020204" pitchFamily="34" charset="0"/>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Click to edit date</a:t>
            </a:r>
            <a:endParaRPr lang="en-US" dirty="0"/>
          </a:p>
        </p:txBody>
      </p:sp>
      <p:sp>
        <p:nvSpPr>
          <p:cNvPr id="12" name="Text Placeholder 11"/>
          <p:cNvSpPr>
            <a:spLocks noGrp="1"/>
          </p:cNvSpPr>
          <p:nvPr>
            <p:ph type="body" sz="quarter" idx="14" hasCustomPrompt="1"/>
          </p:nvPr>
        </p:nvSpPr>
        <p:spPr>
          <a:xfrm>
            <a:off x="776111" y="3101622"/>
            <a:ext cx="8494712" cy="1165578"/>
          </a:xfrm>
          <a:prstGeom prst="rect">
            <a:avLst/>
          </a:prstGeom>
        </p:spPr>
        <p:txBody>
          <a:bodyPr anchor="ctr"/>
          <a:lstStyle>
            <a:lvl1pPr marL="0" indent="0" algn="ctr">
              <a:buNone/>
              <a:defRPr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Project Title – Click to edit</a:t>
            </a:r>
            <a:endParaRPr lang="en-US" dirty="0"/>
          </a:p>
        </p:txBody>
      </p:sp>
      <p:sp>
        <p:nvSpPr>
          <p:cNvPr id="13" name="Text Placeholder 11"/>
          <p:cNvSpPr>
            <a:spLocks noGrp="1"/>
          </p:cNvSpPr>
          <p:nvPr>
            <p:ph type="body" sz="quarter" idx="15" hasCustomPrompt="1"/>
          </p:nvPr>
        </p:nvSpPr>
        <p:spPr>
          <a:xfrm>
            <a:off x="812800" y="4572000"/>
            <a:ext cx="8494712" cy="609600"/>
          </a:xfrm>
          <a:prstGeom prst="rect">
            <a:avLst/>
          </a:prstGeom>
        </p:spPr>
        <p:txBody>
          <a:bodyPr anchor="ctr">
            <a:normAutofit/>
          </a:bodyPr>
          <a:lstStyle>
            <a:lvl1pPr marL="0" indent="0" algn="ctr">
              <a:buNone/>
              <a:defRPr sz="2800"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Presentation Title – Click to edit</a:t>
            </a:r>
            <a:endParaRPr lang="en-US" dirty="0"/>
          </a:p>
        </p:txBody>
      </p:sp>
      <p:grpSp>
        <p:nvGrpSpPr>
          <p:cNvPr id="8" name="Group 7"/>
          <p:cNvGrpSpPr>
            <a:grpSpLocks noChangeAspect="1"/>
          </p:cNvGrpSpPr>
          <p:nvPr userDrawn="1"/>
        </p:nvGrpSpPr>
        <p:grpSpPr>
          <a:xfrm>
            <a:off x="516467" y="571280"/>
            <a:ext cx="9144000" cy="738664"/>
            <a:chOff x="658712" y="622457"/>
            <a:chExt cx="8918917" cy="400414"/>
          </a:xfrm>
        </p:grpSpPr>
        <p:sp>
          <p:nvSpPr>
            <p:cNvPr id="9" name="TextBox 8"/>
            <p:cNvSpPr txBox="1"/>
            <p:nvPr userDrawn="1"/>
          </p:nvSpPr>
          <p:spPr>
            <a:xfrm>
              <a:off x="658712" y="622457"/>
              <a:ext cx="8918917" cy="400414"/>
            </a:xfrm>
            <a:prstGeom prst="rect">
              <a:avLst/>
            </a:prstGeom>
            <a:solidFill>
              <a:schemeClr val="bg1"/>
            </a:solidFill>
            <a:ln w="28575">
              <a:solidFill>
                <a:srgbClr val="339933"/>
              </a:solidFill>
              <a:prstDash val="solid"/>
            </a:ln>
          </p:spPr>
          <p:txBody>
            <a:bodyPr wrap="square" rtlCol="0">
              <a:spAutoFit/>
            </a:bodyPr>
            <a:lstStyle/>
            <a:p>
              <a:pPr algn="ctr"/>
              <a:r>
                <a:rPr lang="en-IN" sz="28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AceEngineer Oil and Gas</a:t>
              </a:r>
            </a:p>
            <a:p>
              <a:pPr algn="ctr"/>
              <a:r>
                <a:rPr lang="en-IN" sz="14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Marine Offshore Structural Engineering</a:t>
              </a:r>
              <a:endParaRPr lang="en-IN" sz="1400" b="1" dirty="0">
                <a:solidFill>
                  <a:srgbClr val="339933"/>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3654" y="633315"/>
              <a:ext cx="2516544" cy="365785"/>
            </a:xfrm>
            <a:prstGeom prst="rect">
              <a:avLst/>
            </a:prstGeom>
          </p:spPr>
        </p:pic>
      </p:grpSp>
    </p:spTree>
    <p:extLst>
      <p:ext uri="{BB962C8B-B14F-4D97-AF65-F5344CB8AC3E}">
        <p14:creationId xmlns:p14="http://schemas.microsoft.com/office/powerpoint/2010/main" val="261584168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 y="208462"/>
            <a:ext cx="9791115" cy="748142"/>
          </a:xfrm>
          <a:prstGeom prst="rect">
            <a:avLst/>
          </a:prstGeom>
        </p:spPr>
        <p:txBody>
          <a:bodyPr anchor="ctr" anchorCtr="0"/>
          <a:lstStyle>
            <a:lvl1pPr algn="ctr">
              <a:defRPr sz="2800" b="1">
                <a:latin typeface="Arial" panose="020B0604020202020204" pitchFamily="34" charset="0"/>
                <a:cs typeface="Arial" panose="020B0604020202020204" pitchFamily="34" charset="0"/>
              </a:defRPr>
            </a:lvl1pPr>
          </a:lstStyle>
          <a:p>
            <a:r>
              <a:rPr lang="en-US" dirty="0" smtClean="0"/>
              <a:t>Edit Heading as Required</a:t>
            </a:r>
            <a:endParaRPr lang="en-US" dirty="0"/>
          </a:p>
        </p:txBody>
      </p:sp>
      <p:sp>
        <p:nvSpPr>
          <p:cNvPr id="3" name="Content Placeholder 2"/>
          <p:cNvSpPr>
            <a:spLocks noGrp="1"/>
          </p:cNvSpPr>
          <p:nvPr>
            <p:ph idx="1"/>
          </p:nvPr>
        </p:nvSpPr>
        <p:spPr>
          <a:xfrm>
            <a:off x="520505" y="1167619"/>
            <a:ext cx="4459459"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509"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
        <p:nvSpPr>
          <p:cNvPr id="12" name="Content Placeholder 2"/>
          <p:cNvSpPr>
            <a:spLocks noGrp="1"/>
          </p:cNvSpPr>
          <p:nvPr>
            <p:ph idx="10"/>
          </p:nvPr>
        </p:nvSpPr>
        <p:spPr>
          <a:xfrm>
            <a:off x="5244905" y="1167618"/>
            <a:ext cx="4459459"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509"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41574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00465"/>
            <a:ext cx="9777412" cy="762000"/>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520506" y="1167619"/>
            <a:ext cx="9242473"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509"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67274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042766"/>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hf sldNum="0" hdr="0" ftr="0"/>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80764" y="7096332"/>
            <a:ext cx="1398469" cy="416586"/>
          </a:xfrm>
          <a:prstGeom prst="rect">
            <a:avLst/>
          </a:prstGeom>
        </p:spPr>
      </p:pic>
      <p:sp>
        <p:nvSpPr>
          <p:cNvPr id="10" name="Rectangle 9"/>
          <p:cNvSpPr/>
          <p:nvPr userDrawn="1"/>
        </p:nvSpPr>
        <p:spPr>
          <a:xfrm>
            <a:off x="168273" y="228601"/>
            <a:ext cx="9823451" cy="761999"/>
          </a:xfrm>
          <a:prstGeom prst="rect">
            <a:avLst/>
          </a:prstGeom>
          <a:ln w="34925">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a:p>
        </p:txBody>
      </p:sp>
      <p:sp>
        <p:nvSpPr>
          <p:cNvPr id="4" name="TextBox 3"/>
          <p:cNvSpPr txBox="1"/>
          <p:nvPr userDrawn="1"/>
        </p:nvSpPr>
        <p:spPr>
          <a:xfrm>
            <a:off x="8598568" y="7236024"/>
            <a:ext cx="1393157" cy="307777"/>
          </a:xfrm>
          <a:prstGeom prst="rect">
            <a:avLst/>
          </a:prstGeom>
          <a:noFill/>
        </p:spPr>
        <p:txBody>
          <a:bodyPr wrap="square" rtlCol="0">
            <a:spAutoFit/>
          </a:bodyPr>
          <a:lstStyle/>
          <a:p>
            <a:pPr algn="r"/>
            <a:fld id="{0C5D3CCB-F7F2-48CD-868E-C108301ABC2B}" type="slidenum">
              <a:rPr lang="en-US" sz="1400" smtClean="0"/>
              <a:pPr algn="r"/>
              <a:t>‹#›</a:t>
            </a:fld>
            <a:r>
              <a:rPr lang="en-US" sz="1400" dirty="0" smtClean="0"/>
              <a:t> of</a:t>
            </a:r>
            <a:r>
              <a:rPr lang="en-US" sz="1400" baseline="0" dirty="0" smtClean="0"/>
              <a:t> 8</a:t>
            </a:r>
            <a:endParaRPr lang="en-US" sz="1400" dirty="0"/>
          </a:p>
        </p:txBody>
      </p:sp>
      <p:sp>
        <p:nvSpPr>
          <p:cNvPr id="5" name="TextBox 4"/>
          <p:cNvSpPr txBox="1"/>
          <p:nvPr userDrawn="1"/>
        </p:nvSpPr>
        <p:spPr>
          <a:xfrm>
            <a:off x="50455" y="7213997"/>
            <a:ext cx="4001039" cy="276999"/>
          </a:xfrm>
          <a:prstGeom prst="rect">
            <a:avLst/>
          </a:prstGeom>
          <a:noFill/>
        </p:spPr>
        <p:txBody>
          <a:bodyPr wrap="square" rtlCol="0">
            <a:spAutoFit/>
          </a:bodyPr>
          <a:lstStyle/>
          <a:p>
            <a:pPr algn="l"/>
            <a:r>
              <a:rPr lang="en-US" sz="1200" dirty="0" smtClean="0"/>
              <a:t>0142-PRE-0013-04 Online Report Development (Draft1)</a:t>
            </a:r>
            <a:endParaRPr lang="en-US" sz="1200" dirty="0"/>
          </a:p>
        </p:txBody>
      </p:sp>
      <p:sp>
        <p:nvSpPr>
          <p:cNvPr id="6" name="TextBox 5"/>
          <p:cNvSpPr txBox="1"/>
          <p:nvPr userDrawn="1"/>
        </p:nvSpPr>
        <p:spPr>
          <a:xfrm>
            <a:off x="8454685" y="2"/>
            <a:ext cx="1537041" cy="276999"/>
          </a:xfrm>
          <a:prstGeom prst="rect">
            <a:avLst/>
          </a:prstGeom>
          <a:noFill/>
        </p:spPr>
        <p:txBody>
          <a:bodyPr wrap="square" rtlCol="0">
            <a:spAutoFit/>
          </a:bodyPr>
          <a:lstStyle/>
          <a:p>
            <a:pPr algn="l"/>
            <a:r>
              <a:rPr lang="en-US" sz="1200" baseline="0" dirty="0" smtClean="0"/>
              <a:t>11 January</a:t>
            </a:r>
            <a:r>
              <a:rPr lang="en-US" sz="1200" dirty="0" smtClean="0"/>
              <a:t> 2017</a:t>
            </a:r>
            <a:endParaRPr lang="en-US" sz="1200" dirty="0"/>
          </a:p>
        </p:txBody>
      </p:sp>
    </p:spTree>
    <p:extLst>
      <p:ext uri="{BB962C8B-B14F-4D97-AF65-F5344CB8AC3E}">
        <p14:creationId xmlns:p14="http://schemas.microsoft.com/office/powerpoint/2010/main" val="2541749037"/>
      </p:ext>
    </p:extLst>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Riser And Mooring Feasibility Analysis Report </a:t>
            </a:r>
            <a:endParaRPr lang="en-IN" dirty="0"/>
          </a:p>
        </p:txBody>
      </p:sp>
      <p:sp>
        <p:nvSpPr>
          <p:cNvPr id="3" name="Subtitle 2"/>
          <p:cNvSpPr>
            <a:spLocks noGrp="1"/>
          </p:cNvSpPr>
          <p:nvPr>
            <p:ph type="subTitle" idx="1"/>
          </p:nvPr>
        </p:nvSpPr>
        <p:spPr/>
        <p:txBody>
          <a:bodyPr/>
          <a:lstStyle/>
          <a:p>
            <a:r>
              <a:rPr lang="en-IN" dirty="0" smtClean="0"/>
              <a:t>1</a:t>
            </a:r>
            <a:r>
              <a:rPr lang="en-IN" baseline="30000" dirty="0" smtClean="0"/>
              <a:t>st</a:t>
            </a:r>
            <a:r>
              <a:rPr lang="en-IN" dirty="0" smtClean="0"/>
              <a:t>  March 2017</a:t>
            </a:r>
            <a:endParaRPr lang="en-IN" dirty="0"/>
          </a:p>
        </p:txBody>
      </p:sp>
      <p:sp>
        <p:nvSpPr>
          <p:cNvPr id="4" name="Text Placeholder 3"/>
          <p:cNvSpPr>
            <a:spLocks noGrp="1"/>
          </p:cNvSpPr>
          <p:nvPr>
            <p:ph type="body" sz="quarter" idx="14"/>
          </p:nvPr>
        </p:nvSpPr>
        <p:spPr/>
        <p:txBody>
          <a:bodyPr/>
          <a:lstStyle/>
          <a:p>
            <a:r>
              <a:rPr lang="en-US" sz="2800" dirty="0" smtClean="0"/>
              <a:t>Structural schema </a:t>
            </a:r>
            <a:r>
              <a:rPr lang="en-US" sz="2800" dirty="0"/>
              <a:t>o</a:t>
            </a:r>
            <a:r>
              <a:rPr lang="en-US" sz="2800" dirty="0" smtClean="0"/>
              <a:t>f </a:t>
            </a:r>
            <a:r>
              <a:rPr lang="en-US" sz="2800" dirty="0"/>
              <a:t>r</a:t>
            </a:r>
            <a:r>
              <a:rPr lang="en-US" sz="2800" dirty="0" smtClean="0"/>
              <a:t>eport </a:t>
            </a:r>
            <a:r>
              <a:rPr lang="en-US" sz="2800" dirty="0"/>
              <a:t>b</a:t>
            </a:r>
            <a:r>
              <a:rPr lang="en-US" sz="2800" dirty="0" smtClean="0"/>
              <a:t>y </a:t>
            </a:r>
            <a:r>
              <a:rPr lang="en-US" sz="2800" dirty="0"/>
              <a:t>u</a:t>
            </a:r>
            <a:r>
              <a:rPr lang="en-US" sz="2800" dirty="0" smtClean="0"/>
              <a:t>sing Python </a:t>
            </a:r>
            <a:endParaRPr lang="en-US" sz="2800" dirty="0"/>
          </a:p>
        </p:txBody>
      </p:sp>
      <p:sp>
        <p:nvSpPr>
          <p:cNvPr id="5" name="Text Placeholder 4"/>
          <p:cNvSpPr>
            <a:spLocks noGrp="1"/>
          </p:cNvSpPr>
          <p:nvPr>
            <p:ph type="body" sz="quarter" idx="15"/>
          </p:nvPr>
        </p:nvSpPr>
        <p:spPr>
          <a:xfrm>
            <a:off x="812800" y="4267200"/>
            <a:ext cx="8494712" cy="914400"/>
          </a:xfrm>
        </p:spPr>
        <p:txBody>
          <a:bodyPr>
            <a:normAutofit/>
          </a:bodyPr>
          <a:lstStyle/>
          <a:p>
            <a:r>
              <a:rPr lang="en-IN" sz="2400" dirty="0" smtClean="0"/>
              <a:t>&amp;</a:t>
            </a:r>
          </a:p>
          <a:p>
            <a:r>
              <a:rPr lang="en-IN" sz="2400" dirty="0" smtClean="0"/>
              <a:t>Work Flow Learnings</a:t>
            </a:r>
            <a:endParaRPr lang="en-IN" sz="2400" dirty="0"/>
          </a:p>
        </p:txBody>
      </p:sp>
    </p:spTree>
    <p:extLst>
      <p:ext uri="{BB962C8B-B14F-4D97-AF65-F5344CB8AC3E}">
        <p14:creationId xmlns:p14="http://schemas.microsoft.com/office/powerpoint/2010/main" val="3012239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Structural schema of report by python</a:t>
            </a:r>
            <a:endParaRPr lang="en-US" dirty="0"/>
          </a:p>
        </p:txBody>
      </p:sp>
      <p:sp>
        <p:nvSpPr>
          <p:cNvPr id="3" name="Content Placeholder 2"/>
          <p:cNvSpPr>
            <a:spLocks noGrp="1"/>
          </p:cNvSpPr>
          <p:nvPr>
            <p:ph idx="1"/>
          </p:nvPr>
        </p:nvSpPr>
        <p:spPr/>
        <p:txBody>
          <a:bodyPr/>
          <a:lstStyle/>
          <a:p>
            <a:pPr marL="0" indent="0">
              <a:buNone/>
            </a:pPr>
            <a:r>
              <a:rPr lang="en-US" dirty="0" smtClean="0"/>
              <a:t>Flow Diagram:</a:t>
            </a:r>
            <a:endParaRPr lang="en-US" dirty="0"/>
          </a:p>
        </p:txBody>
      </p:sp>
      <p:sp>
        <p:nvSpPr>
          <p:cNvPr id="4" name="Rectangle 3"/>
          <p:cNvSpPr/>
          <p:nvPr/>
        </p:nvSpPr>
        <p:spPr>
          <a:xfrm>
            <a:off x="822960" y="2026920"/>
            <a:ext cx="1706880" cy="1021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TEXT FILE DATA</a:t>
            </a:r>
            <a:endParaRPr lang="en-US" dirty="0"/>
          </a:p>
        </p:txBody>
      </p:sp>
      <p:sp>
        <p:nvSpPr>
          <p:cNvPr id="5" name="Rectangle 4"/>
          <p:cNvSpPr/>
          <p:nvPr/>
        </p:nvSpPr>
        <p:spPr>
          <a:xfrm>
            <a:off x="822960" y="3261360"/>
            <a:ext cx="1706880" cy="112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IMAGES Folder</a:t>
            </a:r>
            <a:endParaRPr lang="en-US" dirty="0"/>
          </a:p>
        </p:txBody>
      </p:sp>
      <p:sp>
        <p:nvSpPr>
          <p:cNvPr id="6" name="Rectangle 5"/>
          <p:cNvSpPr/>
          <p:nvPr/>
        </p:nvSpPr>
        <p:spPr>
          <a:xfrm>
            <a:off x="822960" y="4632960"/>
            <a:ext cx="1706880" cy="128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CSV Charts  Folder</a:t>
            </a:r>
            <a:endParaRPr lang="en-US" dirty="0"/>
          </a:p>
        </p:txBody>
      </p:sp>
      <p:cxnSp>
        <p:nvCxnSpPr>
          <p:cNvPr id="19" name="Elbow Connector 18"/>
          <p:cNvCxnSpPr>
            <a:stCxn id="4" idx="3"/>
          </p:cNvCxnSpPr>
          <p:nvPr/>
        </p:nvCxnSpPr>
        <p:spPr>
          <a:xfrm>
            <a:off x="2529840" y="2537460"/>
            <a:ext cx="1325880" cy="1043940"/>
          </a:xfrm>
          <a:prstGeom prst="bentConnector3">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p:cNvCxnSpPr>
          <p:nvPr/>
        </p:nvCxnSpPr>
        <p:spPr>
          <a:xfrm>
            <a:off x="2529840" y="3825240"/>
            <a:ext cx="1325880" cy="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6" idx="3"/>
          </p:cNvCxnSpPr>
          <p:nvPr/>
        </p:nvCxnSpPr>
        <p:spPr>
          <a:xfrm flipV="1">
            <a:off x="2529840" y="4015191"/>
            <a:ext cx="1325880" cy="1257849"/>
          </a:xfrm>
          <a:prstGeom prst="bentConnector3">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55720" y="3261360"/>
            <a:ext cx="1905000" cy="112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CONVERTER</a:t>
            </a:r>
          </a:p>
          <a:p>
            <a:pPr algn="ctr"/>
            <a:r>
              <a:rPr lang="en-US" dirty="0" smtClean="0"/>
              <a:t>Framework / Plugin</a:t>
            </a:r>
            <a:endParaRPr lang="en-US" dirty="0"/>
          </a:p>
        </p:txBody>
      </p:sp>
      <p:sp>
        <p:nvSpPr>
          <p:cNvPr id="27" name="Rectangle 26"/>
          <p:cNvSpPr/>
          <p:nvPr/>
        </p:nvSpPr>
        <p:spPr>
          <a:xfrm>
            <a:off x="6797040" y="3261360"/>
            <a:ext cx="2148840" cy="112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 Programming</a:t>
            </a:r>
            <a:endParaRPr lang="en-US" dirty="0"/>
          </a:p>
        </p:txBody>
      </p:sp>
      <p:sp>
        <p:nvSpPr>
          <p:cNvPr id="32" name="Rectangle 31"/>
          <p:cNvSpPr/>
          <p:nvPr/>
        </p:nvSpPr>
        <p:spPr>
          <a:xfrm>
            <a:off x="4236720" y="5251351"/>
            <a:ext cx="2255520" cy="1493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Report</a:t>
            </a:r>
          </a:p>
          <a:p>
            <a:pPr algn="ctr"/>
            <a:endParaRPr lang="en-US" dirty="0"/>
          </a:p>
        </p:txBody>
      </p:sp>
      <p:cxnSp>
        <p:nvCxnSpPr>
          <p:cNvPr id="34" name="Straight Arrow Connector 33"/>
          <p:cNvCxnSpPr/>
          <p:nvPr/>
        </p:nvCxnSpPr>
        <p:spPr>
          <a:xfrm>
            <a:off x="5760720" y="4015191"/>
            <a:ext cx="1036320" cy="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7" idx="2"/>
          </p:cNvCxnSpPr>
          <p:nvPr/>
        </p:nvCxnSpPr>
        <p:spPr>
          <a:xfrm>
            <a:off x="7871460" y="4389120"/>
            <a:ext cx="0" cy="39624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726680" y="4785360"/>
            <a:ext cx="1219200" cy="950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CONVERTER</a:t>
            </a:r>
          </a:p>
          <a:p>
            <a:pPr algn="ctr"/>
            <a:r>
              <a:rPr lang="en-US" dirty="0" smtClean="0"/>
              <a:t>Runs code in different browsers</a:t>
            </a:r>
            <a:endParaRPr lang="en-US" dirty="0"/>
          </a:p>
        </p:txBody>
      </p:sp>
      <p:cxnSp>
        <p:nvCxnSpPr>
          <p:cNvPr id="43" name="Straight Arrow Connector 42"/>
          <p:cNvCxnSpPr/>
          <p:nvPr/>
        </p:nvCxnSpPr>
        <p:spPr>
          <a:xfrm flipH="1">
            <a:off x="6492240" y="5501640"/>
            <a:ext cx="1234440" cy="1524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604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 Description For Flow Diagram </a:t>
            </a:r>
            <a:endParaRPr lang="en-US" dirty="0"/>
          </a:p>
        </p:txBody>
      </p:sp>
      <p:sp>
        <p:nvSpPr>
          <p:cNvPr id="3" name="Content Placeholder 2"/>
          <p:cNvSpPr>
            <a:spLocks noGrp="1"/>
          </p:cNvSpPr>
          <p:nvPr>
            <p:ph idx="1"/>
          </p:nvPr>
        </p:nvSpPr>
        <p:spPr/>
        <p:txBody>
          <a:bodyPr/>
          <a:lstStyle/>
          <a:p>
            <a:pPr marL="0" indent="0">
              <a:buNone/>
            </a:pPr>
            <a:r>
              <a:rPr lang="en-US" b="1" dirty="0" smtClean="0"/>
              <a:t>Text File:</a:t>
            </a:r>
          </a:p>
          <a:p>
            <a:pPr marL="0" indent="0">
              <a:buNone/>
            </a:pPr>
            <a:r>
              <a:rPr lang="en-US" dirty="0" smtClean="0"/>
              <a:t>We used to place headings &amp; paragraphs in this section.</a:t>
            </a:r>
          </a:p>
          <a:p>
            <a:pPr marL="0" indent="0">
              <a:buNone/>
            </a:pPr>
            <a:r>
              <a:rPr lang="en-US" b="1" dirty="0" smtClean="0"/>
              <a:t>Images Folder:</a:t>
            </a:r>
          </a:p>
          <a:p>
            <a:pPr marL="0" indent="0">
              <a:buNone/>
            </a:pPr>
            <a:r>
              <a:rPr lang="en-US" dirty="0" smtClean="0"/>
              <a:t>We used to place this folder for inserting  report images, logo images and other favicon images etc.</a:t>
            </a:r>
          </a:p>
          <a:p>
            <a:pPr marL="0" indent="0">
              <a:buNone/>
            </a:pPr>
            <a:r>
              <a:rPr lang="en-US" b="1" dirty="0" smtClean="0"/>
              <a:t>CSV Charts Folder:</a:t>
            </a:r>
          </a:p>
          <a:p>
            <a:pPr marL="0" indent="0">
              <a:buNone/>
            </a:pPr>
            <a:r>
              <a:rPr lang="en-US" dirty="0" smtClean="0"/>
              <a:t>We used to place this folder for inserting daily updated csv charts and other d3js formatted spreadsheets.</a:t>
            </a:r>
          </a:p>
          <a:p>
            <a:pPr marL="0" indent="0">
              <a:buNone/>
            </a:pPr>
            <a:endParaRPr lang="en-US" dirty="0" smtClean="0"/>
          </a:p>
        </p:txBody>
      </p:sp>
    </p:spTree>
    <p:extLst>
      <p:ext uri="{BB962C8B-B14F-4D97-AF65-F5344CB8AC3E}">
        <p14:creationId xmlns:p14="http://schemas.microsoft.com/office/powerpoint/2010/main" val="1581216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Description For Flow Diagram</a:t>
            </a:r>
          </a:p>
        </p:txBody>
      </p:sp>
      <p:sp>
        <p:nvSpPr>
          <p:cNvPr id="3" name="Content Placeholder 2"/>
          <p:cNvSpPr>
            <a:spLocks noGrp="1"/>
          </p:cNvSpPr>
          <p:nvPr>
            <p:ph idx="1"/>
          </p:nvPr>
        </p:nvSpPr>
        <p:spPr/>
        <p:txBody>
          <a:bodyPr/>
          <a:lstStyle/>
          <a:p>
            <a:pPr marL="0" indent="0">
              <a:buNone/>
            </a:pPr>
            <a:r>
              <a:rPr lang="en-US" b="1" dirty="0" smtClean="0"/>
              <a:t>Converter:</a:t>
            </a:r>
          </a:p>
          <a:p>
            <a:pPr marL="0" indent="0">
              <a:buNone/>
            </a:pPr>
            <a:r>
              <a:rPr lang="en-US" dirty="0" smtClean="0"/>
              <a:t>It’s main purpose is to convert plain text to HTML or Bootstrap file for that we need to find the best or suitable framework or plugin for easy and fast development purpose.</a:t>
            </a:r>
          </a:p>
          <a:p>
            <a:pPr marL="0" indent="0">
              <a:buNone/>
            </a:pPr>
            <a:r>
              <a:rPr lang="en-US" dirty="0" smtClean="0"/>
              <a:t>Converter is an intermediate operator between plain text file and python programming files and it gives output as required report.</a:t>
            </a:r>
          </a:p>
          <a:p>
            <a:pPr marL="0" indent="0">
              <a:buNone/>
            </a:pPr>
            <a:endParaRPr lang="en-US" dirty="0" smtClean="0"/>
          </a:p>
          <a:p>
            <a:pPr marL="0" indent="0">
              <a:buNone/>
            </a:pPr>
            <a:r>
              <a:rPr lang="en-US" dirty="0" smtClean="0"/>
              <a:t> </a:t>
            </a:r>
          </a:p>
        </p:txBody>
      </p:sp>
    </p:spTree>
    <p:extLst>
      <p:ext uri="{BB962C8B-B14F-4D97-AF65-F5344CB8AC3E}">
        <p14:creationId xmlns:p14="http://schemas.microsoft.com/office/powerpoint/2010/main" val="3507837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Description For Flow </a:t>
            </a:r>
            <a:r>
              <a:rPr lang="en-US" dirty="0" smtClean="0"/>
              <a:t>Diagram</a:t>
            </a:r>
            <a:endParaRPr lang="en-US" dirty="0"/>
          </a:p>
        </p:txBody>
      </p:sp>
      <p:sp>
        <p:nvSpPr>
          <p:cNvPr id="3" name="Content Placeholder 2"/>
          <p:cNvSpPr>
            <a:spLocks noGrp="1"/>
          </p:cNvSpPr>
          <p:nvPr>
            <p:ph idx="1"/>
          </p:nvPr>
        </p:nvSpPr>
        <p:spPr/>
        <p:txBody>
          <a:bodyPr/>
          <a:lstStyle/>
          <a:p>
            <a:pPr marL="0" indent="0">
              <a:buNone/>
            </a:pPr>
            <a:r>
              <a:rPr lang="en-US" b="1" dirty="0" smtClean="0"/>
              <a:t>Final report:</a:t>
            </a:r>
          </a:p>
          <a:p>
            <a:pPr marL="0" indent="0">
              <a:buNone/>
            </a:pPr>
            <a:r>
              <a:rPr lang="en-US" dirty="0" smtClean="0"/>
              <a:t>After conversion process done by the converter comes the output that we can view in the browsers</a:t>
            </a:r>
          </a:p>
        </p:txBody>
      </p:sp>
    </p:spTree>
    <p:extLst>
      <p:ext uri="{BB962C8B-B14F-4D97-AF65-F5344CB8AC3E}">
        <p14:creationId xmlns:p14="http://schemas.microsoft.com/office/powerpoint/2010/main" val="350043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Work Flow Learnings</a:t>
            </a:r>
            <a:endParaRPr lang="en-US" dirty="0"/>
          </a:p>
        </p:txBody>
      </p:sp>
      <p:sp>
        <p:nvSpPr>
          <p:cNvPr id="3" name="Content Placeholder 2"/>
          <p:cNvSpPr>
            <a:spLocks noGrp="1"/>
          </p:cNvSpPr>
          <p:nvPr>
            <p:ph idx="1"/>
          </p:nvPr>
        </p:nvSpPr>
        <p:spPr>
          <a:ln>
            <a:solidFill>
              <a:srgbClr val="00B050"/>
            </a:solidFill>
          </a:ln>
        </p:spPr>
        <p:txBody>
          <a:bodyPr/>
          <a:lstStyle/>
          <a:p>
            <a:pPr marL="0" indent="0">
              <a:buNone/>
            </a:pPr>
            <a:endParaRPr lang="en-US" dirty="0"/>
          </a:p>
        </p:txBody>
      </p:sp>
      <p:sp>
        <p:nvSpPr>
          <p:cNvPr id="4" name="Rectangle 3"/>
          <p:cNvSpPr/>
          <p:nvPr/>
        </p:nvSpPr>
        <p:spPr>
          <a:xfrm>
            <a:off x="1371600" y="1828800"/>
            <a:ext cx="6949440" cy="12344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smtClean="0"/>
              <a:t>Need to know the handler interface between text file and python.</a:t>
            </a:r>
          </a:p>
          <a:p>
            <a:pPr marL="285750" indent="-285750" algn="ctr">
              <a:buFont typeface="Arial" panose="020B0604020202020204" pitchFamily="34" charset="0"/>
              <a:buChar char="•"/>
            </a:pPr>
            <a:endParaRPr lang="en-US" dirty="0" smtClean="0"/>
          </a:p>
          <a:p>
            <a:pPr marL="285750" lvl="3" indent="-285750">
              <a:buFont typeface="Arial" panose="020B0604020202020204" pitchFamily="34" charset="0"/>
              <a:buChar char="•"/>
            </a:pPr>
            <a:r>
              <a:rPr lang="en-US" dirty="0" smtClean="0"/>
              <a:t>Need to know the framework between python to all browser supporting format</a:t>
            </a:r>
          </a:p>
          <a:p>
            <a:pPr marL="285750" lvl="3" indent="-285750">
              <a:buFont typeface="Arial" panose="020B0604020202020204" pitchFamily="34" charset="0"/>
              <a:buChar char="•"/>
            </a:pPr>
            <a:endParaRPr lang="en-US" dirty="0"/>
          </a:p>
          <a:p>
            <a:pPr lvl="3"/>
            <a:r>
              <a:rPr lang="en-US" dirty="0" smtClean="0"/>
              <a:t> </a:t>
            </a:r>
            <a:endParaRPr lang="en-US" dirty="0"/>
          </a:p>
        </p:txBody>
      </p:sp>
    </p:spTree>
    <p:extLst>
      <p:ext uri="{BB962C8B-B14F-4D97-AF65-F5344CB8AC3E}">
        <p14:creationId xmlns:p14="http://schemas.microsoft.com/office/powerpoint/2010/main" val="728741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IN" dirty="0" smtClean="0"/>
              <a:t>We need to learn things a lot  in programming as well as other technical formats.</a:t>
            </a:r>
            <a:endParaRPr lang="en-IN" dirty="0"/>
          </a:p>
        </p:txBody>
      </p:sp>
    </p:spTree>
    <p:extLst>
      <p:ext uri="{BB962C8B-B14F-4D97-AF65-F5344CB8AC3E}">
        <p14:creationId xmlns:p14="http://schemas.microsoft.com/office/powerpoint/2010/main" val="843220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body" sz="quarter" idx="13"/>
          </p:nvPr>
        </p:nvSpPr>
        <p:spPr>
          <a:xfrm>
            <a:off x="115875" y="2308310"/>
            <a:ext cx="9777412" cy="1928410"/>
          </a:xfrm>
        </p:spPr>
        <p:txBody>
          <a:bodyPr>
            <a:normAutofit lnSpcReduction="10000"/>
          </a:bodyPr>
          <a:lstStyle/>
          <a:p>
            <a:r>
              <a:rPr lang="en-US" sz="4000" dirty="0"/>
              <a:t>THANK YOU </a:t>
            </a:r>
          </a:p>
          <a:p>
            <a:endParaRPr lang="en-US" sz="4000" dirty="0"/>
          </a:p>
          <a:p>
            <a:r>
              <a:rPr lang="en-US" sz="4000" dirty="0"/>
              <a:t>For the opportunity to serve!</a:t>
            </a:r>
          </a:p>
        </p:txBody>
      </p:sp>
    </p:spTree>
    <p:extLst>
      <p:ext uri="{BB962C8B-B14F-4D97-AF65-F5344CB8AC3E}">
        <p14:creationId xmlns:p14="http://schemas.microsoft.com/office/powerpoint/2010/main" val="1636945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0" dirty="0" smtClean="0"/>
              <a:t>Document Revision History</a:t>
            </a:r>
            <a:endParaRPr lang="en-US" b="0" dirty="0"/>
          </a:p>
        </p:txBody>
      </p:sp>
      <p:graphicFrame>
        <p:nvGraphicFramePr>
          <p:cNvPr id="4" name="Group 86"/>
          <p:cNvGraphicFramePr>
            <a:graphicFrameLocks/>
          </p:cNvGraphicFramePr>
          <p:nvPr>
            <p:extLst>
              <p:ext uri="{D42A27DB-BD31-4B8C-83A1-F6EECF244321}">
                <p14:modId xmlns:p14="http://schemas.microsoft.com/office/powerpoint/2010/main" val="4188218073"/>
              </p:ext>
            </p:extLst>
          </p:nvPr>
        </p:nvGraphicFramePr>
        <p:xfrm>
          <a:off x="545432" y="1363577"/>
          <a:ext cx="9015663" cy="5178208"/>
        </p:xfrm>
        <a:graphic>
          <a:graphicData uri="http://schemas.openxmlformats.org/drawingml/2006/table">
            <a:tbl>
              <a:tblPr/>
              <a:tblGrid>
                <a:gridCol w="630086"/>
                <a:gridCol w="3204878"/>
                <a:gridCol w="855671"/>
                <a:gridCol w="295595"/>
                <a:gridCol w="1369073"/>
                <a:gridCol w="1415748"/>
                <a:gridCol w="1244612"/>
              </a:tblGrid>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US"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53">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US"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6552">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0"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6552">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01</a:t>
                      </a:r>
                    </a:p>
                  </a:txBody>
                  <a:tcPr marL="45720" marR="45720" marT="45396" marB="453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rPr>
                        <a:t>New Document</a:t>
                      </a:r>
                      <a:endParaRPr kumimoji="0" lang="en-GB" sz="1200" b="0" i="0" u="none" strike="noStrike" kern="1200" cap="none" normalizeH="0" baseline="0" dirty="0" smtClean="0">
                        <a:ln>
                          <a:noFill/>
                        </a:ln>
                        <a:solidFill>
                          <a:schemeClr val="tx1"/>
                        </a:solidFill>
                        <a:effectLst/>
                        <a:latin typeface="+mn-lt"/>
                        <a:ea typeface="Tahoma" panose="020B0604030504040204" pitchFamily="34" charset="0"/>
                        <a:cs typeface="Tahoma" panose="020B0604030504040204" pitchFamily="34" charset="0"/>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1</a:t>
                      </a:r>
                      <a:r>
                        <a:rPr lang="en-US" sz="1200" kern="1200" baseline="30000" dirty="0" smtClean="0">
                          <a:solidFill>
                            <a:schemeClr val="tx1"/>
                          </a:solidFill>
                          <a:latin typeface="+mn-lt"/>
                          <a:ea typeface="+mn-ea"/>
                          <a:cs typeface="+mn-cs"/>
                        </a:rPr>
                        <a:t>st</a:t>
                      </a:r>
                      <a:r>
                        <a:rPr lang="en-US" sz="1200" kern="1200" baseline="0" dirty="0" smtClean="0">
                          <a:solidFill>
                            <a:schemeClr val="tx1"/>
                          </a:solidFill>
                          <a:latin typeface="+mn-lt"/>
                          <a:ea typeface="+mn-ea"/>
                          <a:cs typeface="+mn-cs"/>
                        </a:rPr>
                        <a:t>  March 2017</a:t>
                      </a:r>
                      <a:endParaRPr lang="en-US" sz="1200" kern="1200" dirty="0" smtClean="0">
                        <a:solidFill>
                          <a:schemeClr val="tx1"/>
                        </a:solidFill>
                        <a:latin typeface="+mn-lt"/>
                        <a:ea typeface="+mn-ea"/>
                        <a:cs typeface="+mn-cs"/>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r>
                        <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rPr>
                        <a:t>VK</a:t>
                      </a: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defRPr/>
                      </a:pPr>
                      <a:endParaRPr kumimoji="0" lang="en-GB" sz="1200" b="0" i="0" u="none" strike="noStrike" cap="none" normalizeH="0" baseline="0" dirty="0" smtClean="0">
                        <a:ln>
                          <a:noFill/>
                        </a:ln>
                        <a:solidFill>
                          <a:schemeClr val="tx1"/>
                        </a:solidFill>
                        <a:effectLst/>
                        <a:latin typeface="+mn-lt"/>
                        <a:ea typeface="Tahoma" panose="020B0604030504040204" pitchFamily="34" charset="0"/>
                        <a:cs typeface="Tahoma" panose="020B0604030504040204" pitchFamily="34" charset="0"/>
                        <a:sym typeface="Arial"/>
                      </a:endParaRPr>
                    </a:p>
                  </a:txBody>
                  <a:tcPr marL="45720" marR="45720" marT="45396" marB="453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931">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Rev</a:t>
                      </a: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Description</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Date</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Author</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Checked</a:t>
                      </a: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Approved</a:t>
                      </a: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734">
                <a:tc gridSpan="3">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US"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 Document No: </a:t>
                      </a:r>
                      <a:endParaRPr kumimoji="0" lang="en-US" sz="12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r>
                        <a:rPr kumimoji="0" lang="en-GB" sz="1200" b="1"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rPr>
                        <a:t>Client Ref:</a:t>
                      </a: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0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837">
                <a:tc gridSpan="3">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GB" sz="1200" b="1" i="0" u="none" strike="noStrike" kern="1200"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2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60837">
                <a:tc gridSpan="7">
                  <a:txBody>
                    <a:bodyPr/>
                    <a:lstStyle/>
                    <a:p>
                      <a:pPr algn="ctr"/>
                      <a:endParaRPr lang="en-US" sz="1000" dirty="0" smtClean="0"/>
                    </a:p>
                  </a:txBody>
                  <a:tcPr marL="45720" marR="45720" marT="45396" marB="4539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50000"/>
                        </a:spcBef>
                        <a:spcAft>
                          <a:spcPct val="0"/>
                        </a:spcAft>
                        <a:buClr>
                          <a:srgbClr val="99CC00"/>
                        </a:buClr>
                        <a:buSzTx/>
                        <a:buFont typeface="Univers 45 Light" pitchFamily="2" charset="0"/>
                        <a:buNone/>
                        <a:tabLst/>
                      </a:pPr>
                      <a:endParaRPr kumimoji="0" lang="en-US" sz="1000" b="0" i="0" u="none" strike="noStrike" cap="none" normalizeH="0" baseline="0" dirty="0" smtClean="0">
                        <a:ln>
                          <a:noFill/>
                        </a:ln>
                        <a:solidFill>
                          <a:schemeClr val="tx1"/>
                        </a:solidFill>
                        <a:effectLst/>
                        <a:latin typeface="+mj-lt"/>
                        <a:ea typeface="Tahoma" panose="020B0604030504040204" pitchFamily="34" charset="0"/>
                        <a:cs typeface="Tahoma" panose="020B0604030504040204" pitchFamily="34" charset="0"/>
                      </a:endParaRPr>
                    </a:p>
                  </a:txBody>
                  <a:tcPr marL="45720" marR="45720" marT="45396" marB="453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169058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ceEngieer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prstDash val="lgDashDot"/>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12403</TotalTime>
  <Words>275</Words>
  <Application>Microsoft Office PowerPoint</Application>
  <PresentationFormat>Custom</PresentationFormat>
  <Paragraphs>56</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Tahoma</vt:lpstr>
      <vt:lpstr>Times New Roman</vt:lpstr>
      <vt:lpstr>Univers 45 Light</vt:lpstr>
      <vt:lpstr>AceEngieer Title Slide</vt:lpstr>
      <vt:lpstr>Custom Design</vt:lpstr>
      <vt:lpstr>Riser And Mooring Feasibility Analysis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AceEngineer</dc:creator>
  <cp:lastModifiedBy>veeru leo</cp:lastModifiedBy>
  <cp:revision>4077</cp:revision>
  <dcterms:modified xsi:type="dcterms:W3CDTF">2017-03-01T13:57:34Z</dcterms:modified>
</cp:coreProperties>
</file>