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2"/>
  </p:notesMasterIdLst>
  <p:handoutMasterIdLst>
    <p:handoutMasterId r:id="rId13"/>
  </p:handoutMasterIdLst>
  <p:sldIdLst>
    <p:sldId id="285" r:id="rId3"/>
    <p:sldId id="560" r:id="rId4"/>
    <p:sldId id="561" r:id="rId5"/>
    <p:sldId id="564" r:id="rId6"/>
    <p:sldId id="563" r:id="rId7"/>
    <p:sldId id="565" r:id="rId8"/>
    <p:sldId id="566" r:id="rId9"/>
    <p:sldId id="505" r:id="rId10"/>
    <p:sldId id="483" r:id="rId11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60"/>
            <p14:sldId id="561"/>
            <p14:sldId id="564"/>
            <p14:sldId id="563"/>
            <p14:sldId id="565"/>
            <p14:sldId id="566"/>
            <p14:sldId id="505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CCFF"/>
    <a:srgbClr val="B3EBFF"/>
    <a:srgbClr val="006600"/>
    <a:srgbClr val="0000FF"/>
    <a:srgbClr val="FFE38B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88710" autoAdjust="0"/>
  </p:normalViewPr>
  <p:slideViewPr>
    <p:cSldViewPr snapToGrid="0">
      <p:cViewPr varScale="1">
        <p:scale>
          <a:sx n="59" d="100"/>
          <a:sy n="59" d="100"/>
        </p:scale>
        <p:origin x="1368" y="8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0132-PRE-0001-01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Yml</a:t>
            </a:r>
            <a:r>
              <a:rPr lang="en-US" sz="1200" baseline="0" dirty="0" smtClean="0"/>
              <a:t> Flow Chart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09 Sept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77888" y="3205139"/>
            <a:ext cx="8494712" cy="1165578"/>
          </a:xfrm>
        </p:spPr>
        <p:txBody>
          <a:bodyPr/>
          <a:lstStyle/>
          <a:p>
            <a:r>
              <a:rPr lang="en-US" dirty="0" smtClean="0"/>
              <a:t>Remote Desktop connection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29 January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 remote desktop conn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open chrome browser --&gt; signed with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Gmail ( ID: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support@aceengineer.com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passwd: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AceEngineer@2020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Then, search  “</a:t>
            </a:r>
            <a:r>
              <a:rPr lang="en-I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chrome.google.com/remote desktop connection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(optional) if you already have an remote desktop conn. Then try to login in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New people(user)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Click this “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Add to Chrome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button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A new pop-up window open and click “Add app” then downloaded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Click “Chrome Remote Desktop” .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3363686"/>
            <a:ext cx="9242473" cy="150222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0705982">
            <a:off x="4510341" y="4462702"/>
            <a:ext cx="3517689" cy="1227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7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79" y="1030464"/>
            <a:ext cx="9278650" cy="569514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Step 2: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you done properly then it can open window like this</a:t>
            </a: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 else click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launch app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 it will show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Now we have two options to select one 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remote assistance” and “my computers”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then, select “</a:t>
            </a:r>
            <a:r>
              <a:rPr lang="en-I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MY Computers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again select “</a:t>
            </a:r>
            <a:r>
              <a:rPr lang="en-I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 started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</a:t>
            </a: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9" y="2106386"/>
            <a:ext cx="9097025" cy="3477985"/>
          </a:xfrm>
          <a:prstGeom prst="rect">
            <a:avLst/>
          </a:prstGeom>
        </p:spPr>
      </p:pic>
      <p:sp>
        <p:nvSpPr>
          <p:cNvPr id="12" name="Down Arrow Callout 11"/>
          <p:cNvSpPr/>
          <p:nvPr/>
        </p:nvSpPr>
        <p:spPr>
          <a:xfrm>
            <a:off x="7268978" y="1159329"/>
            <a:ext cx="2462851" cy="947057"/>
          </a:xfrm>
          <a:prstGeom prst="downArrow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your log in ID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click get started then click “</a:t>
            </a:r>
            <a:r>
              <a:rPr lang="en-I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remote conn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automatically window opens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enter PIN (it contains at least 6 digits 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are use this pin is “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20142020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then, ok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searches devices and displayed, how many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are connected in this email Id.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2" y="1709612"/>
            <a:ext cx="9242473" cy="74842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8498945">
            <a:off x="7481311" y="1304724"/>
            <a:ext cx="160306" cy="577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26380"/>
            <a:ext cx="4110051" cy="2622741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808238">
            <a:off x="4911197" y="2261969"/>
            <a:ext cx="159443" cy="13165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Step 4: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you can select the device and type pin  then you can access it </a:t>
            </a: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3" y="1832882"/>
            <a:ext cx="8969375" cy="19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have connect to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done this process, see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downloads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file like this “</a:t>
            </a:r>
            <a:r>
              <a:rPr lang="en-IN" sz="20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chromeremotedesktophost.msi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and install it. Because we can connect desktops even we are not opened chrome browser.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(Note: Both must be opened this application, then only we connected)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pin have same of all devices, we can easily connect to other desktop easily</a:t>
            </a:r>
          </a:p>
        </p:txBody>
      </p:sp>
    </p:spTree>
    <p:extLst>
      <p:ext uri="{BB962C8B-B14F-4D97-AF65-F5344CB8AC3E}">
        <p14:creationId xmlns:p14="http://schemas.microsoft.com/office/powerpoint/2010/main" val="24230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chrome RDC, we cannot copy and paste the files</a:t>
            </a:r>
            <a:r>
              <a:rPr lang="en-US" dirty="0" smtClean="0"/>
              <a:t>. Need to </a:t>
            </a:r>
            <a:r>
              <a:rPr lang="en-US" smtClean="0"/>
              <a:t>resolve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3648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June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0132-PRE-0001-01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11255</TotalTime>
  <Words>360</Words>
  <Application>Microsoft Office PowerPoint</Application>
  <PresentationFormat>Custom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Univers 45 Light</vt:lpstr>
      <vt:lpstr>Wingdings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3605</cp:revision>
  <dcterms:modified xsi:type="dcterms:W3CDTF">2019-02-02T02:03:23Z</dcterms:modified>
</cp:coreProperties>
</file>