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1"/>
  </p:notesMasterIdLst>
  <p:handoutMasterIdLst>
    <p:handoutMasterId r:id="rId12"/>
  </p:handoutMasterIdLst>
  <p:sldIdLst>
    <p:sldId id="285" r:id="rId3"/>
    <p:sldId id="559" r:id="rId4"/>
    <p:sldId id="568" r:id="rId5"/>
    <p:sldId id="573" r:id="rId6"/>
    <p:sldId id="575" r:id="rId7"/>
    <p:sldId id="572" r:id="rId8"/>
    <p:sldId id="507" r:id="rId9"/>
    <p:sldId id="569" r:id="rId10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559"/>
            <p14:sldId id="568"/>
            <p14:sldId id="573"/>
            <p14:sldId id="575"/>
            <p14:sldId id="572"/>
            <p14:sldId id="507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96" autoAdjust="0"/>
  </p:normalViewPr>
  <p:slideViewPr>
    <p:cSldViewPr snapToGrid="0">
      <p:cViewPr varScale="1">
        <p:scale>
          <a:sx n="83" d="100"/>
          <a:sy n="83" d="100"/>
        </p:scale>
        <p:origin x="1380" y="96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54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6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Websites Hosting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31 July 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31 Jan 2019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F1- MICRO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Web 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Agenda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Existing Architecture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Target Architecture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Way Forward</a:t>
            </a:r>
          </a:p>
          <a:p>
            <a:pPr marL="0" lvl="0" indent="0">
              <a:spcBef>
                <a:spcPct val="20000"/>
              </a:spcBef>
              <a:buNone/>
            </a:pP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0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dirty="0" smtClean="0"/>
              <a:t>This is our present web-hosting </a:t>
            </a:r>
            <a:r>
              <a:rPr lang="en-US" dirty="0"/>
              <a:t>a</a:t>
            </a:r>
            <a:r>
              <a:rPr lang="en-US" dirty="0" smtClean="0"/>
              <a:t>rchitecture</a:t>
            </a:r>
            <a:r>
              <a:rPr lang="en-US" dirty="0" smtClean="0"/>
              <a:t>, </a:t>
            </a:r>
            <a:r>
              <a:rPr lang="en-US" dirty="0" smtClean="0"/>
              <a:t>we will </a:t>
            </a:r>
            <a:r>
              <a:rPr lang="en-US" dirty="0" smtClean="0"/>
              <a:t>move to</a:t>
            </a:r>
            <a:r>
              <a:rPr lang="en-US" dirty="0" smtClean="0"/>
              <a:t> the  next architecture by using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</a:p>
        </p:txBody>
      </p:sp>
      <p:pic>
        <p:nvPicPr>
          <p:cNvPr id="4" name="Picture 2" descr="Image result for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052" y="4563234"/>
            <a:ext cx="1380225" cy="83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 result for godad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godadd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48" y="2859271"/>
            <a:ext cx="1371600" cy="45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87472" y="3343230"/>
            <a:ext cx="176616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Domain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684696" y="4587995"/>
            <a:ext cx="1766166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Website Data/HTML files</a:t>
            </a:r>
            <a:endParaRPr lang="en-US" sz="1600" dirty="0"/>
          </a:p>
        </p:txBody>
      </p:sp>
      <p:sp>
        <p:nvSpPr>
          <p:cNvPr id="7" name="Up-Down Arrow 6"/>
          <p:cNvSpPr/>
          <p:nvPr/>
        </p:nvSpPr>
        <p:spPr>
          <a:xfrm>
            <a:off x="3441938" y="3705984"/>
            <a:ext cx="266700" cy="8572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22549" y="5284428"/>
            <a:ext cx="1737503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Local computer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6634" y="3321078"/>
            <a:ext cx="169401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Domain provider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6114" y="6065300"/>
            <a:ext cx="177855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Basic HTML Files or word press programming</a:t>
            </a:r>
            <a:endParaRPr lang="en-US" sz="1600" dirty="0"/>
          </a:p>
        </p:txBody>
      </p:sp>
      <p:sp>
        <p:nvSpPr>
          <p:cNvPr id="8" name="Up Arrow 7"/>
          <p:cNvSpPr/>
          <p:nvPr/>
        </p:nvSpPr>
        <p:spPr>
          <a:xfrm>
            <a:off x="3441938" y="5115151"/>
            <a:ext cx="266700" cy="9501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334862" y="5115151"/>
            <a:ext cx="2865156" cy="185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44782" y="6674522"/>
            <a:ext cx="80844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Cloud</a:t>
            </a:r>
          </a:p>
        </p:txBody>
      </p:sp>
      <p:sp>
        <p:nvSpPr>
          <p:cNvPr id="16" name="Cloud 15"/>
          <p:cNvSpPr/>
          <p:nvPr/>
        </p:nvSpPr>
        <p:spPr>
          <a:xfrm>
            <a:off x="8027513" y="5855376"/>
            <a:ext cx="1303923" cy="81914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endCxn id="13" idx="1"/>
          </p:cNvCxnSpPr>
          <p:nvPr/>
        </p:nvCxnSpPr>
        <p:spPr>
          <a:xfrm flipV="1">
            <a:off x="4421597" y="3490355"/>
            <a:ext cx="1605037" cy="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>
            <a:off x="4450862" y="4880383"/>
            <a:ext cx="1574077" cy="108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6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Target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/>
              <a:t>: </a:t>
            </a: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container-based development and services that enable you to deploy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for local WordPress </a:t>
            </a:r>
            <a:r>
              <a:rPr lang="en-US" dirty="0" smtClean="0"/>
              <a:t>development,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not only this, </a:t>
            </a:r>
            <a:r>
              <a:rPr lang="en-US" dirty="0"/>
              <a:t>with </a:t>
            </a:r>
            <a:r>
              <a:rPr lang="en-US" dirty="0" err="1" smtClean="0"/>
              <a:t>Docker</a:t>
            </a:r>
            <a:r>
              <a:rPr lang="en-US" dirty="0" smtClean="0"/>
              <a:t>, we </a:t>
            </a:r>
            <a:r>
              <a:rPr lang="en-US" dirty="0"/>
              <a:t>can build your WordPress sites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web apps, databases  </a:t>
            </a:r>
            <a:r>
              <a:rPr lang="en-US" dirty="0" err="1" smtClean="0"/>
              <a:t>e.t.c</a:t>
            </a:r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makes it super easy to move WordPress websites from one platform to another.</a:t>
            </a:r>
          </a:p>
          <a:p>
            <a:r>
              <a:rPr lang="en-US" dirty="0" err="1"/>
              <a:t>Docker</a:t>
            </a:r>
            <a:r>
              <a:rPr lang="en-US" dirty="0"/>
              <a:t> doesn’t care if the container runs on Mac, Linux or Windows. The services inside the container are always identical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Container: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container is a standard unit of software that packages up code and all its dependencies so the application runs quickly and reliably from one computing environment to another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885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containers and VM’s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6" y="1348683"/>
            <a:ext cx="4572000" cy="380719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06" y="1348685"/>
            <a:ext cx="4572000" cy="37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11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pPr lvl="1"/>
            <a:r>
              <a:rPr lang="en-US" dirty="0" smtClean="0"/>
              <a:t>Set-up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/>
              <a:t>our windows</a:t>
            </a:r>
            <a:r>
              <a:rPr lang="en-US" dirty="0"/>
              <a:t> (set-up </a:t>
            </a:r>
            <a:r>
              <a:rPr lang="en-US" dirty="0" smtClean="0"/>
              <a:t>instructions/process are updated in manual)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docker</a:t>
            </a:r>
            <a:r>
              <a:rPr lang="en-US" dirty="0" smtClean="0"/>
              <a:t>, We should Prepare </a:t>
            </a:r>
            <a:r>
              <a:rPr lang="en-US" dirty="0" smtClean="0"/>
              <a:t>a simple </a:t>
            </a:r>
            <a:r>
              <a:rPr lang="en-US" dirty="0" smtClean="0"/>
              <a:t>website(especially our </a:t>
            </a:r>
            <a:r>
              <a:rPr lang="en-US" dirty="0"/>
              <a:t>websites “</a:t>
            </a:r>
            <a:r>
              <a:rPr lang="en-US" dirty="0" err="1">
                <a:solidFill>
                  <a:srgbClr val="00B0F0"/>
                </a:solidFill>
              </a:rPr>
              <a:t>AceEngineer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HairbyLiz</a:t>
            </a:r>
            <a:r>
              <a:rPr lang="en-US" dirty="0"/>
              <a:t>”) </a:t>
            </a:r>
            <a:r>
              <a:rPr lang="en-US" dirty="0" smtClean="0"/>
              <a:t>and slowly add features.</a:t>
            </a:r>
          </a:p>
        </p:txBody>
      </p:sp>
    </p:spTree>
    <p:extLst>
      <p:ext uri="{BB962C8B-B14F-4D97-AF65-F5344CB8AC3E}">
        <p14:creationId xmlns:p14="http://schemas.microsoft.com/office/powerpoint/2010/main" val="348854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dirty="0" smtClean="0"/>
              <a:t>Phase 1 Work:</a:t>
            </a:r>
          </a:p>
          <a:p>
            <a:pPr lvl="1"/>
            <a:r>
              <a:rPr lang="en-US" dirty="0" smtClean="0"/>
              <a:t>The website data/html pages need to be relocated from a local computer to a cloud service</a:t>
            </a:r>
          </a:p>
          <a:p>
            <a:pPr lvl="1"/>
            <a:r>
              <a:rPr lang="en-US" dirty="0" smtClean="0"/>
              <a:t>Utilize the low (or no) cost options to host a reliable data/html pages</a:t>
            </a:r>
          </a:p>
          <a:p>
            <a:pPr lvl="1"/>
            <a:r>
              <a:rPr lang="en-US" dirty="0" smtClean="0"/>
              <a:t>Domains are already purchased using go-Daddy.</a:t>
            </a:r>
          </a:p>
          <a:p>
            <a:pPr lvl="1"/>
            <a:r>
              <a:rPr lang="en-US" dirty="0" smtClean="0"/>
              <a:t>Point the domains to a cloud service for data/html pages</a:t>
            </a:r>
          </a:p>
          <a:p>
            <a:r>
              <a:rPr lang="en-US" dirty="0" smtClean="0"/>
              <a:t>Phase 2 Work:</a:t>
            </a:r>
          </a:p>
          <a:p>
            <a:pPr lvl="1"/>
            <a:r>
              <a:rPr lang="en-US" dirty="0" smtClean="0"/>
              <a:t>Prepare a simple website in Python Flask</a:t>
            </a:r>
          </a:p>
          <a:p>
            <a:pPr lvl="1"/>
            <a:r>
              <a:rPr lang="en-US" dirty="0" smtClean="0"/>
              <a:t>Contain bootstrapping</a:t>
            </a:r>
          </a:p>
          <a:p>
            <a:pPr lvl="1"/>
            <a:r>
              <a:rPr lang="en-US" dirty="0" smtClean="0"/>
              <a:t>Should interface with a database (preferably in cloud)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6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16542</TotalTime>
  <Words>286</Words>
  <Application>Microsoft Office PowerPoint</Application>
  <PresentationFormat>Custom</PresentationFormat>
  <Paragraphs>40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Compare containers and VM’s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AceEngineer-05</cp:lastModifiedBy>
  <cp:revision>4023</cp:revision>
  <dcterms:modified xsi:type="dcterms:W3CDTF">2019-02-01T01:11:32Z</dcterms:modified>
</cp:coreProperties>
</file>