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49" r:id="rId2"/>
  </p:sldMasterIdLst>
  <p:notesMasterIdLst>
    <p:notesMasterId r:id="rId9"/>
  </p:notesMasterIdLst>
  <p:handoutMasterIdLst>
    <p:handoutMasterId r:id="rId10"/>
  </p:handoutMasterIdLst>
  <p:sldIdLst>
    <p:sldId id="481" r:id="rId3"/>
    <p:sldId id="482" r:id="rId4"/>
    <p:sldId id="483" r:id="rId5"/>
    <p:sldId id="491" r:id="rId6"/>
    <p:sldId id="490" r:id="rId7"/>
    <p:sldId id="362" r:id="rId8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/>
        </p14:section>
        <p14:section name="Content Slides" id="{CA0BE58A-A952-43CE-AE0F-8852D0A75BE1}">
          <p14:sldIdLst>
            <p14:sldId id="481"/>
            <p14:sldId id="482"/>
            <p14:sldId id="483"/>
            <p14:sldId id="491"/>
            <p14:sldId id="490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339933"/>
    <a:srgbClr val="006600"/>
    <a:srgbClr val="16F6C1"/>
    <a:srgbClr val="FFFFFF"/>
    <a:srgbClr val="B3EBFF"/>
    <a:srgbClr val="FFE38B"/>
    <a:srgbClr val="00CCFF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88777" autoAdjust="0"/>
  </p:normalViewPr>
  <p:slideViewPr>
    <p:cSldViewPr snapToGrid="0">
      <p:cViewPr varScale="1">
        <p:scale>
          <a:sx n="67" d="100"/>
          <a:sy n="67" d="100"/>
        </p:scale>
        <p:origin x="552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F6D4D-429C-4E66-833B-54DEDAE5330B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8BB5-DCF2-4ACE-A03E-A6D59A7F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396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4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7004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57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248443" y="1229031"/>
            <a:ext cx="9777412" cy="5496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1206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1pPr>
            <a:lvl2pPr marL="742950" indent="-177800">
              <a:spcBef>
                <a:spcPts val="560"/>
              </a:spcBef>
              <a:buFont typeface="Arial"/>
              <a:buChar char="●"/>
              <a:defRPr sz="2800"/>
            </a:lvl2pPr>
            <a:lvl3pPr marL="1143000" indent="-136525">
              <a:spcBef>
                <a:spcPts val="480"/>
              </a:spcBef>
              <a:buFont typeface="Arial"/>
              <a:buChar char="●"/>
              <a:defRPr sz="2400"/>
            </a:lvl3pPr>
            <a:lvl4pPr marL="1600200" indent="-152400">
              <a:spcBef>
                <a:spcPts val="400"/>
              </a:spcBef>
              <a:buFont typeface="Arial"/>
              <a:buChar char="●"/>
              <a:defRPr sz="2000"/>
            </a:lvl4pPr>
            <a:lvl5pPr marL="2057400" indent="-152400">
              <a:spcBef>
                <a:spcPts val="400"/>
              </a:spcBef>
              <a:buFont typeface="Arial"/>
              <a:buChar char="●"/>
              <a:defRPr sz="2000"/>
            </a:lvl5pPr>
            <a:lvl6pPr marL="25146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29718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34290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38862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2" indent="0">
              <a:buNone/>
            </a:pPr>
            <a:r>
              <a:rPr lang="en-US" baseline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1608138" lvl="5" indent="-354013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Image Layou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548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899767" y="7093974"/>
            <a:ext cx="43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228600" y="330138"/>
            <a:ext cx="9777412" cy="762000"/>
            <a:chOff x="647700" y="492369"/>
            <a:chExt cx="8918917" cy="738664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647700" y="492369"/>
              <a:ext cx="8918917" cy="7386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6" y="548640"/>
              <a:ext cx="2088193" cy="62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 txBox="1">
            <a:spLocks/>
          </p:cNvSpPr>
          <p:nvPr userDrawn="1"/>
        </p:nvSpPr>
        <p:spPr>
          <a:xfrm>
            <a:off x="8442424" y="7136668"/>
            <a:ext cx="1717576" cy="228339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/>
              <a:t>05 Feb 2016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903838" y="7136668"/>
            <a:ext cx="42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" y="7082264"/>
            <a:ext cx="1398469" cy="41658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iming>
    <p:tnLst>
      <p:par>
        <p:cTn id="1" dur="indefinite" restart="never" nodeType="tmRoot"/>
      </p:par>
    </p:tnLst>
  </p:timing>
  <p:hf sldNum="0"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r>
              <a:rPr lang="en-IN" dirty="0" err="1" smtClean="0"/>
              <a:t>AceEngineer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 June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Code and Software Maps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D3JS </a:t>
            </a:r>
            <a:r>
              <a:rPr lang="en-IN" dirty="0" err="1" smtClean="0"/>
              <a:t>Webcharts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Code Map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Software Map</a:t>
            </a:r>
          </a:p>
        </p:txBody>
      </p:sp>
    </p:spTree>
    <p:extLst>
      <p:ext uri="{BB962C8B-B14F-4D97-AF65-F5344CB8AC3E}">
        <p14:creationId xmlns:p14="http://schemas.microsoft.com/office/powerpoint/2010/main" val="2984382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Code Map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in </a:t>
            </a:r>
            <a:r>
              <a:rPr lang="en-US" sz="2400" dirty="0" err="1" smtClean="0"/>
              <a:t>DnV</a:t>
            </a:r>
            <a:r>
              <a:rPr lang="en-US" sz="2400" dirty="0" smtClean="0"/>
              <a:t> Wellhead Fatigue Analysis Document </a:t>
            </a:r>
            <a:r>
              <a:rPr lang="en-US" sz="2400" dirty="0" smtClean="0"/>
              <a:t>?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API codes and </a:t>
            </a:r>
            <a:r>
              <a:rPr lang="en-US" sz="2400" smtClean="0"/>
              <a:t>standards document?</a:t>
            </a: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DNV codes and standards document?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4617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Software Map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Global Analysis: </a:t>
            </a:r>
            <a:r>
              <a:rPr lang="en-US" sz="2400" dirty="0" err="1" smtClean="0"/>
              <a:t>OrcaFlex</a:t>
            </a:r>
            <a:r>
              <a:rPr lang="en-US" sz="2400" dirty="0" smtClean="0"/>
              <a:t>, </a:t>
            </a:r>
            <a:r>
              <a:rPr lang="en-US" sz="2400" dirty="0" err="1" smtClean="0"/>
              <a:t>Flexcom</a:t>
            </a:r>
            <a:r>
              <a:rPr lang="en-US" sz="2400" dirty="0" smtClean="0"/>
              <a:t>, </a:t>
            </a:r>
            <a:r>
              <a:rPr lang="en-US" sz="2400" dirty="0" err="1" smtClean="0"/>
              <a:t>RiFlex</a:t>
            </a:r>
            <a:r>
              <a:rPr lang="en-US" sz="2400" dirty="0" smtClean="0"/>
              <a:t>, </a:t>
            </a:r>
            <a:r>
              <a:rPr lang="en-US" sz="2400" dirty="0" err="1" smtClean="0"/>
              <a:t>Abaqus</a:t>
            </a:r>
            <a:r>
              <a:rPr lang="en-US" sz="2400" dirty="0" smtClean="0"/>
              <a:t>, ANSYS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Tubulars: SACS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RAOs :  </a:t>
            </a:r>
            <a:r>
              <a:rPr lang="en-US" sz="2400" dirty="0" err="1" smtClean="0"/>
              <a:t>Wadam</a:t>
            </a:r>
            <a:r>
              <a:rPr lang="en-US" sz="2400" dirty="0" smtClean="0"/>
              <a:t>, </a:t>
            </a:r>
            <a:r>
              <a:rPr lang="en-US" sz="2400" dirty="0" err="1" smtClean="0"/>
              <a:t>Wamit</a:t>
            </a:r>
            <a:r>
              <a:rPr lang="en-US" sz="2400" dirty="0" smtClean="0"/>
              <a:t>, SESAM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Plate Buckling: 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Geotechnical: 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Well construction (</a:t>
            </a:r>
            <a:r>
              <a:rPr lang="en-US" sz="2400" dirty="0" err="1" smtClean="0"/>
              <a:t>WellCAT</a:t>
            </a:r>
            <a:r>
              <a:rPr lang="en-US" sz="2400" dirty="0"/>
              <a:t> </a:t>
            </a:r>
            <a:r>
              <a:rPr lang="en-US" sz="2400" dirty="0" smtClean="0"/>
              <a:t>?)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Pipe sizing: Olga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Upper Abandonment?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Lower Abandonment?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Vessels FEA : Top sides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ECA: </a:t>
            </a:r>
            <a:r>
              <a:rPr lang="en-US" sz="2400" dirty="0" err="1" smtClean="0"/>
              <a:t>Crackwise</a:t>
            </a:r>
            <a:r>
              <a:rPr lang="en-US" sz="2400" dirty="0" smtClean="0"/>
              <a:t>; ANSYS,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software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98385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Thank you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N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81788"/>
              </p:ext>
            </p:extLst>
          </p:nvPr>
        </p:nvGraphicFramePr>
        <p:xfrm>
          <a:off x="660400" y="1676400"/>
          <a:ext cx="8839201" cy="4267202"/>
        </p:xfrm>
        <a:graphic>
          <a:graphicData uri="http://schemas.openxmlformats.org/drawingml/2006/table">
            <a:tbl>
              <a:tblPr/>
              <a:tblGrid>
                <a:gridCol w="617753"/>
                <a:gridCol w="3142149"/>
                <a:gridCol w="838923"/>
                <a:gridCol w="289810"/>
                <a:gridCol w="1342277"/>
                <a:gridCol w="1388037"/>
                <a:gridCol w="1220252"/>
              </a:tblGrid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January 2016</a:t>
                      </a:r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 Achanta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0119-PRS-0001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65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n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eEngineer Matter Slide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8370</TotalTime>
  <Words>124</Words>
  <Application>Microsoft Office PowerPoint</Application>
  <PresentationFormat>Custom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Tahoma</vt:lpstr>
      <vt:lpstr>Times New Roman</vt:lpstr>
      <vt:lpstr>Univers 45 Light</vt:lpstr>
      <vt:lpstr>AceEngineer Title Slide</vt:lpstr>
      <vt:lpstr>AceEngineer Matter Slides</vt:lpstr>
      <vt:lpstr>AceEngineer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3155</cp:revision>
  <dcterms:modified xsi:type="dcterms:W3CDTF">2016-06-25T04:13:03Z</dcterms:modified>
</cp:coreProperties>
</file>