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3"/>
  </p:notesMasterIdLst>
  <p:handoutMasterIdLst>
    <p:handoutMasterId r:id="rId14"/>
  </p:handoutMasterIdLst>
  <p:sldIdLst>
    <p:sldId id="285" r:id="rId3"/>
    <p:sldId id="481" r:id="rId4"/>
    <p:sldId id="489" r:id="rId5"/>
    <p:sldId id="490" r:id="rId6"/>
    <p:sldId id="494" r:id="rId7"/>
    <p:sldId id="492" r:id="rId8"/>
    <p:sldId id="493" r:id="rId9"/>
    <p:sldId id="495" r:id="rId10"/>
    <p:sldId id="484" r:id="rId11"/>
    <p:sldId id="483" r:id="rId12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481"/>
            <p14:sldId id="489"/>
            <p14:sldId id="490"/>
            <p14:sldId id="494"/>
            <p14:sldId id="492"/>
            <p14:sldId id="493"/>
            <p14:sldId id="495"/>
            <p14:sldId id="484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FFE38B"/>
    <a:srgbClr val="00CCFF"/>
    <a:srgbClr val="6C0000"/>
    <a:srgbClr val="D5F4FF"/>
    <a:srgbClr val="F3FCFF"/>
    <a:srgbClr val="C5F0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8777" autoAdjust="0"/>
  </p:normalViewPr>
  <p:slideViewPr>
    <p:cSldViewPr snapToGrid="0">
      <p:cViewPr varScale="1">
        <p:scale>
          <a:sx n="59" d="100"/>
          <a:sy n="59" d="100"/>
        </p:scale>
        <p:origin x="67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4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4" y="1167618"/>
            <a:ext cx="4614203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190979" y="1167617"/>
            <a:ext cx="4586068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2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139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760" y="1167618"/>
            <a:ext cx="9397217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829050" indent="-171450">
              <a:buFont typeface="Arial" panose="020B0604020202020204" pitchFamily="34" charset="0"/>
              <a:buChar char="●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8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0136-PRE-001-01 Data</a:t>
            </a:r>
            <a:r>
              <a:rPr lang="en-US" sz="1200" baseline="0" dirty="0" smtClean="0"/>
              <a:t> Acquisition Instruments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25 July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Internal Project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Web report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</a:t>
            </a:r>
            <a:r>
              <a:rPr lang="en-US" dirty="0"/>
              <a:t>July 2016</a:t>
            </a:r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248290"/>
              </p:ext>
            </p:extLst>
          </p:nvPr>
        </p:nvGraphicFramePr>
        <p:xfrm>
          <a:off x="545432" y="1363577"/>
          <a:ext cx="9015663" cy="5149517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PRE-0001-01 Web report preview comments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22 July 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GSY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?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PRE-0001-01 Web report preview comments</a:t>
                      </a: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opening the web report in </a:t>
            </a:r>
            <a:r>
              <a:rPr lang="en-IN" dirty="0" smtClean="0"/>
              <a:t>any </a:t>
            </a:r>
            <a:r>
              <a:rPr lang="en-IN" dirty="0"/>
              <a:t>browser it's looking like all </a:t>
            </a:r>
            <a:r>
              <a:rPr lang="en-IN" dirty="0" smtClean="0"/>
              <a:t>navigation panel and headings </a:t>
            </a:r>
            <a:r>
              <a:rPr lang="en-IN" dirty="0"/>
              <a:t>are merging with each </a:t>
            </a:r>
            <a:r>
              <a:rPr lang="en-IN" dirty="0" smtClean="0"/>
              <a:t>other. When we are sliding down it looking normally.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8" y="2416629"/>
            <a:ext cx="8462252" cy="41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Charts and </a:t>
            </a:r>
            <a:r>
              <a:rPr lang="en-IN" dirty="0" smtClean="0"/>
              <a:t>table, images should be start </a:t>
            </a:r>
            <a:r>
              <a:rPr lang="en-IN" dirty="0"/>
              <a:t>the sub </a:t>
            </a:r>
            <a:r>
              <a:rPr lang="en-IN" dirty="0" smtClean="0"/>
              <a:t>sections </a:t>
            </a:r>
            <a:r>
              <a:rPr lang="en-IN" dirty="0"/>
              <a:t>with 1.1 &amp; 2.1 etc</a:t>
            </a:r>
            <a:r>
              <a:rPr lang="en-IN" dirty="0" smtClean="0"/>
              <a:t>., and not to be mentions with main sections (example 1.chart).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69"/>
          <a:stretch/>
        </p:blipFill>
        <p:spPr>
          <a:xfrm>
            <a:off x="184976" y="3102428"/>
            <a:ext cx="9758783" cy="22370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4976" y="310242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87829" y="3380014"/>
            <a:ext cx="636814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08314" y="3755571"/>
            <a:ext cx="310243" cy="217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7829" y="6073090"/>
            <a:ext cx="2032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Should be remove these column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3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need guidelines how to edit format and adjust according to our requirement in web report</a:t>
            </a:r>
            <a:r>
              <a:rPr lang="en-IN" dirty="0"/>
              <a:t>. </a:t>
            </a:r>
            <a:r>
              <a:rPr lang="en-IN" dirty="0" smtClean="0"/>
              <a:t>Example: How </a:t>
            </a:r>
            <a:r>
              <a:rPr lang="en-IN" dirty="0"/>
              <a:t>to </a:t>
            </a:r>
            <a:r>
              <a:rPr lang="en-IN" dirty="0" smtClean="0"/>
              <a:t>increase the columns and rows in the below table?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89" y="2684691"/>
            <a:ext cx="18478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these below chart we are not able to understand  the chart preview.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067" y="2003941"/>
            <a:ext cx="6805490" cy="48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separate first page for the logo. Also please provide us company and client logo in the report. Example as shown below screen shot.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381" y="2224203"/>
            <a:ext cx="4575142" cy="46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6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hyperlink option to open the headings separately.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s://staticseekingalpha.a.ssl.fastly.net/uploads/2016/7/46986746_14694885064990_rId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765425"/>
            <a:ext cx="11401425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98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Good Chart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this as line chart, as bar chart or combination chart.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s://staticseekingalpha.a.ssl.fastly.net/uploads/2016/7/46986746_14694885064990_rId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0" y="2013403"/>
            <a:ext cx="903082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9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</TotalTime>
  <Words>228</Words>
  <Application>Microsoft Office PowerPoint</Application>
  <PresentationFormat>Custom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Analysis_Server3</cp:lastModifiedBy>
  <cp:revision>3003</cp:revision>
  <dcterms:modified xsi:type="dcterms:W3CDTF">2016-07-30T16:37:45Z</dcterms:modified>
</cp:coreProperties>
</file>