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2"/>
  </p:notesMasterIdLst>
  <p:handoutMasterIdLst>
    <p:handoutMasterId r:id="rId13"/>
  </p:handoutMasterIdLst>
  <p:sldIdLst>
    <p:sldId id="285" r:id="rId3"/>
    <p:sldId id="559" r:id="rId4"/>
    <p:sldId id="563" r:id="rId5"/>
    <p:sldId id="558" r:id="rId6"/>
    <p:sldId id="564" r:id="rId7"/>
    <p:sldId id="560" r:id="rId8"/>
    <p:sldId id="561" r:id="rId9"/>
    <p:sldId id="565" r:id="rId10"/>
    <p:sldId id="507" r:id="rId11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59"/>
            <p14:sldId id="563"/>
            <p14:sldId id="558"/>
            <p14:sldId id="564"/>
            <p14:sldId id="560"/>
            <p14:sldId id="561"/>
            <p14:sldId id="565"/>
          </p14:sldIdLst>
        </p14:section>
        <p14:section name="Content Slides" id="{CA0BE58A-A952-43CE-AE0F-8852D0A75BE1}">
          <p14:sldIdLst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96" autoAdjust="0"/>
  </p:normalViewPr>
  <p:slideViewPr>
    <p:cSldViewPr snapToGrid="0">
      <p:cViewPr varScale="1">
        <p:scale>
          <a:sx n="67" d="100"/>
          <a:sy n="67" d="100"/>
        </p:scale>
        <p:origin x="1284" y="7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4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86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4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1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4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76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4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PRE –01-Gulf</a:t>
            </a:r>
            <a:r>
              <a:rPr lang="en-US" sz="1200" baseline="0" dirty="0" smtClean="0"/>
              <a:t> of Mexico drilling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8 November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16 May 2018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XXXXX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err="1" smtClean="0"/>
              <a:t>OrcaFlex</a:t>
            </a:r>
            <a:r>
              <a:rPr lang="en-IN" dirty="0" smtClean="0"/>
              <a:t> Python Interface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sz="3200" dirty="0" smtClean="0"/>
              <a:t>I’m explaining code execution plan step by step in below slides.</a:t>
            </a:r>
            <a:endParaRPr lang="en-US" sz="3200" dirty="0"/>
          </a:p>
          <a:p>
            <a:r>
              <a:rPr lang="en-US" sz="3200" dirty="0" smtClean="0"/>
              <a:t>Python </a:t>
            </a:r>
            <a:r>
              <a:rPr lang="en-US" sz="3200" dirty="0"/>
              <a:t>code </a:t>
            </a:r>
            <a:r>
              <a:rPr lang="en-US" sz="3200" dirty="0" smtClean="0"/>
              <a:t>files location: </a:t>
            </a:r>
            <a:r>
              <a:rPr lang="en-US" sz="3200" b="1" dirty="0" smtClean="0"/>
              <a:t>Dropbox\0119 </a:t>
            </a:r>
            <a:r>
              <a:rPr lang="en-US" sz="3200" b="1" dirty="0"/>
              <a:t>Programming\009 </a:t>
            </a:r>
            <a:r>
              <a:rPr lang="en-US" sz="3200" b="1" dirty="0" err="1"/>
              <a:t>PythonOrcaFlex</a:t>
            </a:r>
            <a:r>
              <a:rPr lang="en-US" sz="3200" b="1" dirty="0"/>
              <a:t>\0119-009-SPM\</a:t>
            </a:r>
            <a:r>
              <a:rPr lang="en-US" sz="3200" b="1" dirty="0" err="1"/>
              <a:t>OrcaFlex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6600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Excel Spread sheet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dirty="0" smtClean="0"/>
              <a:t>Spread sheet location</a:t>
            </a:r>
            <a:r>
              <a:rPr lang="en-US" dirty="0"/>
              <a:t>: </a:t>
            </a:r>
            <a:r>
              <a:rPr lang="en-US" b="1" dirty="0" smtClean="0"/>
              <a:t>Dropbox\0119 </a:t>
            </a:r>
            <a:r>
              <a:rPr lang="en-US" b="1" dirty="0"/>
              <a:t>Programming\009 </a:t>
            </a:r>
            <a:r>
              <a:rPr lang="en-US" b="1" dirty="0" err="1" smtClean="0"/>
              <a:t>PythonOrcaFlex</a:t>
            </a:r>
            <a:r>
              <a:rPr lang="en-US" b="1" dirty="0" smtClean="0"/>
              <a:t>\0119-009-SPM\</a:t>
            </a:r>
            <a:r>
              <a:rPr lang="en-US" b="1" dirty="0" err="1" smtClean="0"/>
              <a:t>OrcaFlex</a:t>
            </a:r>
            <a:r>
              <a:rPr lang="en-US" b="1" dirty="0" smtClean="0"/>
              <a:t>\</a:t>
            </a:r>
            <a:r>
              <a:rPr lang="en-US" b="1" dirty="0" err="1" smtClean="0"/>
              <a:t>testData</a:t>
            </a:r>
            <a:r>
              <a:rPr lang="en-US" b="1" dirty="0" smtClean="0"/>
              <a:t>\SubmergedHoseData.xlsx</a:t>
            </a:r>
          </a:p>
          <a:p>
            <a:endParaRPr lang="en-US" dirty="0"/>
          </a:p>
          <a:p>
            <a:r>
              <a:rPr lang="en-US" dirty="0" smtClean="0"/>
              <a:t>In this sheet we are gathered all necessary input design data</a:t>
            </a:r>
          </a:p>
          <a:p>
            <a:r>
              <a:rPr lang="en-US" dirty="0" smtClean="0"/>
              <a:t>We are calculated all </a:t>
            </a:r>
            <a:r>
              <a:rPr lang="en-US" dirty="0" err="1" smtClean="0"/>
              <a:t>OrcaFlex</a:t>
            </a:r>
            <a:r>
              <a:rPr lang="en-US" dirty="0" smtClean="0"/>
              <a:t> properties in excel.</a:t>
            </a:r>
          </a:p>
          <a:p>
            <a:r>
              <a:rPr lang="en-US" dirty="0" smtClean="0"/>
              <a:t>Hose connections and float </a:t>
            </a:r>
            <a:r>
              <a:rPr lang="en-US" dirty="0" smtClean="0"/>
              <a:t>locations.</a:t>
            </a:r>
            <a:endParaRPr lang="en-US" dirty="0" smtClean="0"/>
          </a:p>
          <a:p>
            <a:r>
              <a:rPr lang="en-US" dirty="0" smtClean="0"/>
              <a:t>Environmental loading conditions are also taken from these spreadsheet.</a:t>
            </a:r>
            <a:endParaRPr lang="en-US" dirty="0"/>
          </a:p>
          <a:p>
            <a:r>
              <a:rPr lang="en-US" dirty="0" smtClean="0"/>
              <a:t>We are taken all </a:t>
            </a:r>
            <a:r>
              <a:rPr lang="en-US" dirty="0" smtClean="0"/>
              <a:t>necessary </a:t>
            </a:r>
            <a:r>
              <a:rPr lang="en-US" dirty="0" err="1" smtClean="0"/>
              <a:t>OrcaFlex</a:t>
            </a:r>
            <a:r>
              <a:rPr lang="en-US" dirty="0" smtClean="0"/>
              <a:t> </a:t>
            </a:r>
            <a:r>
              <a:rPr lang="en-US" dirty="0" smtClean="0"/>
              <a:t>input values from these spread sheet. </a:t>
            </a:r>
          </a:p>
        </p:txBody>
      </p:sp>
    </p:spTree>
    <p:extLst>
      <p:ext uri="{BB962C8B-B14F-4D97-AF65-F5344CB8AC3E}">
        <p14:creationId xmlns:p14="http://schemas.microsoft.com/office/powerpoint/2010/main" val="186014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dirty="0"/>
              <a:t>Define all input data in SubmergedHoseData.xlsx  file. File location is </a:t>
            </a:r>
            <a:r>
              <a:rPr lang="en-US" b="1" dirty="0" smtClean="0"/>
              <a:t>0119-009-SPM\</a:t>
            </a:r>
            <a:r>
              <a:rPr lang="en-US" b="1" dirty="0" err="1" smtClean="0"/>
              <a:t>OrcaFlex</a:t>
            </a:r>
            <a:r>
              <a:rPr lang="en-US" b="1" dirty="0" smtClean="0"/>
              <a:t>\</a:t>
            </a:r>
            <a:r>
              <a:rPr lang="en-US" b="1" dirty="0" err="1" smtClean="0"/>
              <a:t>testData</a:t>
            </a:r>
            <a:endParaRPr lang="en-US" b="1" dirty="0" smtClean="0"/>
          </a:p>
          <a:p>
            <a:pPr lvl="1"/>
            <a:r>
              <a:rPr lang="en-US" sz="1900" dirty="0" smtClean="0"/>
              <a:t>1</a:t>
            </a:r>
            <a:r>
              <a:rPr lang="en-US" sz="1900" dirty="0"/>
              <a:t>/ First we can run </a:t>
            </a:r>
            <a:r>
              <a:rPr lang="en-US" sz="1900" b="1" dirty="0"/>
              <a:t>SampleOrcaFlexCode_18.py</a:t>
            </a:r>
            <a:r>
              <a:rPr lang="en-US" sz="1900" dirty="0"/>
              <a:t> code, It </a:t>
            </a:r>
            <a:r>
              <a:rPr lang="en-US" sz="1900" dirty="0" smtClean="0"/>
              <a:t>builds' </a:t>
            </a:r>
            <a:r>
              <a:rPr lang="en-US" sz="1900" dirty="0"/>
              <a:t>submerged hose 100year environmental condition base model. It contains 6 mooring lines(chains), CALM Buoy and 2 submerged hoses</a:t>
            </a:r>
            <a:r>
              <a:rPr lang="en-US" sz="1900" dirty="0" smtClean="0"/>
              <a:t>.</a:t>
            </a:r>
          </a:p>
          <a:p>
            <a:pPr lvl="1"/>
            <a:r>
              <a:rPr lang="en-US" sz="1900" dirty="0"/>
              <a:t> </a:t>
            </a:r>
            <a:r>
              <a:rPr lang="en-US" sz="1900" dirty="0" smtClean="0"/>
              <a:t>2/ After </a:t>
            </a:r>
            <a:r>
              <a:rPr lang="en-US" sz="1900" dirty="0"/>
              <a:t>completion of Step 1, Manually delete the chain 1 and chain 2 in base model, gives its names as  </a:t>
            </a:r>
            <a:r>
              <a:rPr lang="en-US" sz="1900" b="1" dirty="0"/>
              <a:t>SH_FM_100yr_R1.dat</a:t>
            </a:r>
            <a:r>
              <a:rPr lang="en-US" sz="1900" dirty="0"/>
              <a:t>  and </a:t>
            </a:r>
            <a:r>
              <a:rPr lang="en-US" sz="1900" b="1" dirty="0"/>
              <a:t>SH_FM_100yr_R2</a:t>
            </a:r>
            <a:r>
              <a:rPr lang="en-US" sz="1900" dirty="0"/>
              <a:t>.dat respectively. These files </a:t>
            </a:r>
            <a:r>
              <a:rPr lang="en-US" sz="1900" dirty="0" smtClean="0"/>
              <a:t>are the main files of </a:t>
            </a:r>
            <a:r>
              <a:rPr lang="en-US" sz="1900" dirty="0"/>
              <a:t>failed mooring analysis </a:t>
            </a:r>
            <a:r>
              <a:rPr lang="en-US" sz="1900" dirty="0" smtClean="0"/>
              <a:t>process.</a:t>
            </a:r>
          </a:p>
          <a:p>
            <a:pPr lvl="1"/>
            <a:r>
              <a:rPr lang="en-US" sz="1900" dirty="0"/>
              <a:t>3/ After that,  we are going for 1year condition analysis. For these run </a:t>
            </a:r>
            <a:r>
              <a:rPr lang="en-US" sz="1900" b="1" dirty="0"/>
              <a:t>SampleOrcaFlexCode_21_BAL.py</a:t>
            </a:r>
            <a:r>
              <a:rPr lang="en-US" sz="1900" dirty="0"/>
              <a:t> code. This code open the </a:t>
            </a:r>
            <a:r>
              <a:rPr lang="en-US" sz="1900" dirty="0" err="1"/>
              <a:t>OrcaFlex</a:t>
            </a:r>
            <a:r>
              <a:rPr lang="en-US" sz="1900" dirty="0"/>
              <a:t> tanker model (TankerBaseModel_BAL.dat) file and adds all components(moorings and hoses)to this model. This is the SH 1yr ballast condition model </a:t>
            </a:r>
            <a:r>
              <a:rPr lang="en-US" sz="1900" dirty="0" smtClean="0"/>
              <a:t>file.</a:t>
            </a:r>
          </a:p>
          <a:p>
            <a:pPr lvl="1"/>
            <a:r>
              <a:rPr lang="en-US" sz="1900" dirty="0"/>
              <a:t>4/ Run </a:t>
            </a:r>
            <a:r>
              <a:rPr lang="en-US" sz="1900" b="1" dirty="0"/>
              <a:t>SampleOrcaFlexCode_21_BAL.py</a:t>
            </a:r>
            <a:r>
              <a:rPr lang="en-US" sz="1900" dirty="0"/>
              <a:t> code. This code open the </a:t>
            </a:r>
            <a:r>
              <a:rPr lang="en-US" sz="1900" dirty="0" err="1"/>
              <a:t>OrcaFlex</a:t>
            </a:r>
            <a:r>
              <a:rPr lang="en-US" sz="1900" dirty="0"/>
              <a:t> tanker model (TankerBaseModel_FULL.dat) file and adds all components(moorings and hoses)to this model. This is the SH 1yr fully loaded condition model file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79241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Function files (Pre-processing)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dirty="0" smtClean="0"/>
              <a:t>Function files location: </a:t>
            </a:r>
            <a:r>
              <a:rPr lang="en-US" b="1" dirty="0" smtClean="0"/>
              <a:t>Dropbox\0119 </a:t>
            </a:r>
            <a:r>
              <a:rPr lang="en-US" b="1" dirty="0"/>
              <a:t>Programming\009 </a:t>
            </a:r>
            <a:r>
              <a:rPr lang="en-US" b="1" dirty="0" err="1" smtClean="0"/>
              <a:t>PythonOrcaFlex</a:t>
            </a:r>
            <a:r>
              <a:rPr lang="en-US" b="1" dirty="0" smtClean="0"/>
              <a:t>\0119-009-SPM\</a:t>
            </a:r>
            <a:r>
              <a:rPr lang="en-US" b="1" dirty="0" err="1" smtClean="0"/>
              <a:t>OrcaFlex</a:t>
            </a:r>
            <a:r>
              <a:rPr lang="en-US" b="1" dirty="0" smtClean="0"/>
              <a:t>\lib\</a:t>
            </a:r>
            <a:r>
              <a:rPr lang="en-US" b="1" dirty="0" err="1" smtClean="0"/>
              <a:t>dataProvision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function files extracts data from excel sheet and assigned these into </a:t>
            </a:r>
            <a:r>
              <a:rPr lang="en-US" dirty="0" err="1" smtClean="0"/>
              <a:t>OrcaFlex</a:t>
            </a:r>
            <a:r>
              <a:rPr lang="en-US" dirty="0" smtClean="0"/>
              <a:t> model.</a:t>
            </a:r>
          </a:p>
          <a:p>
            <a:r>
              <a:rPr lang="en-US" dirty="0" smtClean="0"/>
              <a:t>When you are running above mentioned codes( previous slide), That code runs </a:t>
            </a:r>
            <a:r>
              <a:rPr lang="en-US" dirty="0" smtClean="0"/>
              <a:t>these </a:t>
            </a:r>
            <a:r>
              <a:rPr lang="en-US" dirty="0" smtClean="0"/>
              <a:t>function files and build the model. </a:t>
            </a:r>
          </a:p>
        </p:txBody>
      </p:sp>
    </p:spTree>
    <p:extLst>
      <p:ext uri="{BB962C8B-B14F-4D97-AF65-F5344CB8AC3E}">
        <p14:creationId xmlns:p14="http://schemas.microsoft.com/office/powerpoint/2010/main" val="416394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Post-processing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dirty="0" smtClean="0"/>
              <a:t>Post processing file location:</a:t>
            </a:r>
            <a:r>
              <a:rPr lang="en-US" b="1" dirty="0"/>
              <a:t> Dropbox\0119 Programming\009 </a:t>
            </a:r>
            <a:r>
              <a:rPr lang="en-US" b="1" dirty="0" smtClean="0"/>
              <a:t>PythonOrcaFlex\0119-009-SPM\OrcaFlex\MainFunctionFile.py</a:t>
            </a:r>
            <a:endParaRPr lang="en-US" dirty="0"/>
          </a:p>
          <a:p>
            <a:r>
              <a:rPr lang="en-US" dirty="0" smtClean="0"/>
              <a:t>Main function file contains below codes: </a:t>
            </a:r>
          </a:p>
          <a:p>
            <a:pPr lvl="1"/>
            <a:r>
              <a:rPr lang="en-US" dirty="0" smtClean="0"/>
              <a:t>1/</a:t>
            </a:r>
            <a:r>
              <a:rPr lang="en-US" b="1" dirty="0" smtClean="0"/>
              <a:t> SamplePreProcessing.py</a:t>
            </a:r>
            <a:endParaRPr lang="en-US" dirty="0" smtClean="0"/>
          </a:p>
          <a:p>
            <a:pPr lvl="1"/>
            <a:r>
              <a:rPr lang="en-US" dirty="0"/>
              <a:t>2</a:t>
            </a:r>
            <a:r>
              <a:rPr lang="en-US" dirty="0" smtClean="0"/>
              <a:t>/ </a:t>
            </a:r>
            <a:r>
              <a:rPr lang="en-US" b="1" dirty="0" smtClean="0"/>
              <a:t>FileReadPostProcess.py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/ </a:t>
            </a:r>
            <a:r>
              <a:rPr lang="en-US" b="1" dirty="0" smtClean="0"/>
              <a:t>postprocessing.py</a:t>
            </a:r>
            <a:endParaRPr lang="en-US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>1/ </a:t>
            </a:r>
            <a:r>
              <a:rPr lang="en-US" b="1" dirty="0" smtClean="0"/>
              <a:t>SamplePreProcessing.py</a:t>
            </a:r>
            <a:r>
              <a:rPr lang="en-US" dirty="0" smtClean="0"/>
              <a:t> code</a:t>
            </a:r>
            <a:r>
              <a:rPr lang="en-US" dirty="0" smtClean="0"/>
              <a:t> </a:t>
            </a:r>
            <a:r>
              <a:rPr lang="en-US" dirty="0"/>
              <a:t>creates all its environmental loading condition models and runs the </a:t>
            </a:r>
            <a:r>
              <a:rPr lang="en-US" dirty="0" smtClean="0"/>
              <a:t>model analysis.</a:t>
            </a:r>
          </a:p>
          <a:p>
            <a:pPr marL="0" indent="0">
              <a:buNone/>
            </a:pPr>
            <a:r>
              <a:rPr lang="en-US" dirty="0" smtClean="0"/>
              <a:t>2/ </a:t>
            </a:r>
            <a:r>
              <a:rPr lang="en-US" b="1" dirty="0"/>
              <a:t>FileReadPostProcess.py</a:t>
            </a:r>
            <a:r>
              <a:rPr lang="en-US" dirty="0"/>
              <a:t> code, It reads all the </a:t>
            </a:r>
            <a:r>
              <a:rPr lang="en-US" dirty="0" err="1"/>
              <a:t>sim</a:t>
            </a:r>
            <a:r>
              <a:rPr lang="en-US" dirty="0"/>
              <a:t> files, extract required results and saves post processing code as </a:t>
            </a:r>
            <a:r>
              <a:rPr lang="en-US" b="1" dirty="0" smtClean="0"/>
              <a:t>postprocessing.py</a:t>
            </a:r>
          </a:p>
          <a:p>
            <a:pPr marL="0" indent="0">
              <a:buNone/>
            </a:pPr>
            <a:r>
              <a:rPr lang="en-US" dirty="0" smtClean="0"/>
              <a:t>3/ </a:t>
            </a:r>
            <a:r>
              <a:rPr lang="en-US" b="1" dirty="0" smtClean="0"/>
              <a:t>postprocessing.py</a:t>
            </a:r>
            <a:r>
              <a:rPr lang="en-US" dirty="0" smtClean="0"/>
              <a:t> these code extracts all the results in excel </a:t>
            </a:r>
            <a:r>
              <a:rPr lang="en-US" dirty="0" smtClean="0"/>
              <a:t>sheets and also produces required plots.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Post Processing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dirty="0" smtClean="0"/>
              <a:t>In post processing process </a:t>
            </a:r>
            <a:r>
              <a:rPr lang="en-US" dirty="0"/>
              <a:t>we are </a:t>
            </a:r>
            <a:r>
              <a:rPr lang="en-US" dirty="0" smtClean="0"/>
              <a:t>trying </a:t>
            </a:r>
            <a:r>
              <a:rPr lang="en-US" dirty="0"/>
              <a:t>to </a:t>
            </a:r>
            <a:r>
              <a:rPr lang="en-US" dirty="0" smtClean="0"/>
              <a:t>write/edit code, at that time we can use  </a:t>
            </a:r>
            <a:r>
              <a:rPr lang="en-US" b="1" dirty="0" smtClean="0"/>
              <a:t>FileReadPostProcess.py </a:t>
            </a:r>
            <a:r>
              <a:rPr lang="en-US" dirty="0" smtClean="0"/>
              <a:t>file only. It is the main post processing code file, it generates the repeated iteration/process and saves the code in these name </a:t>
            </a:r>
            <a:r>
              <a:rPr lang="en-US" b="1" dirty="0" smtClean="0"/>
              <a:t>postprocessing.py.</a:t>
            </a:r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20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Results &amp; Plots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dirty="0" smtClean="0"/>
              <a:t>Results </a:t>
            </a:r>
            <a:r>
              <a:rPr lang="en-US" dirty="0"/>
              <a:t>location</a:t>
            </a:r>
            <a:r>
              <a:rPr lang="en-US" dirty="0" smtClean="0"/>
              <a:t>: </a:t>
            </a:r>
            <a:r>
              <a:rPr lang="en-US" b="1" dirty="0" smtClean="0"/>
              <a:t>Dropbox\Programming\009 </a:t>
            </a:r>
            <a:r>
              <a:rPr lang="en-US" b="1" dirty="0" err="1"/>
              <a:t>PythonOrcaFlex</a:t>
            </a:r>
            <a:r>
              <a:rPr lang="en-US" b="1" dirty="0"/>
              <a:t>\0119-009-SPM\</a:t>
            </a:r>
            <a:r>
              <a:rPr lang="en-US" b="1" dirty="0" err="1"/>
              <a:t>OrcaFlex</a:t>
            </a:r>
            <a:r>
              <a:rPr lang="en-US" b="1" dirty="0"/>
              <a:t>\results </a:t>
            </a:r>
            <a:r>
              <a:rPr lang="en-US" b="1" dirty="0" smtClean="0"/>
              <a:t>\</a:t>
            </a:r>
            <a:r>
              <a:rPr lang="en-US" b="1" dirty="0" smtClean="0"/>
              <a:t>Results.xlsx</a:t>
            </a:r>
          </a:p>
          <a:p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Plots location: </a:t>
            </a:r>
            <a:r>
              <a:rPr lang="en-US" b="1" dirty="0"/>
              <a:t>Dropbox\Programming\009 </a:t>
            </a:r>
            <a:r>
              <a:rPr lang="en-US" b="1" dirty="0" err="1"/>
              <a:t>PythonOrcaFlex</a:t>
            </a:r>
            <a:r>
              <a:rPr lang="en-US" b="1" dirty="0"/>
              <a:t>\0119-009-SPM\</a:t>
            </a:r>
            <a:r>
              <a:rPr lang="en-US" b="1" dirty="0" err="1"/>
              <a:t>OrcaFlex</a:t>
            </a:r>
            <a:r>
              <a:rPr lang="en-US" b="1" dirty="0"/>
              <a:t>\results </a:t>
            </a:r>
            <a:r>
              <a:rPr lang="en-US" b="1" dirty="0" smtClean="0"/>
              <a:t>\Plots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6155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15470</TotalTime>
  <Words>462</Words>
  <Application>Microsoft Office PowerPoint</Application>
  <PresentationFormat>Custom</PresentationFormat>
  <Paragraphs>44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</cp:lastModifiedBy>
  <cp:revision>3935</cp:revision>
  <dcterms:modified xsi:type="dcterms:W3CDTF">2018-06-15T11:05:46Z</dcterms:modified>
</cp:coreProperties>
</file>