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hyperlink" Target="https://color.adobe.com/create/color-whee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D3.js / NVD3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Maiku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5" y="188950"/>
            <a:ext cx="4327974" cy="2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394" y="188949"/>
            <a:ext cx="4311530" cy="206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75725" y="2249650"/>
            <a:ext cx="2418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Donut Charts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243575" y="2249650"/>
            <a:ext cx="2031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Pie Charts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325" y="2681925"/>
            <a:ext cx="4327974" cy="19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0825" y="2681925"/>
            <a:ext cx="4360100" cy="19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633812" y="4687625"/>
            <a:ext cx="1437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Scatter Chart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65750" y="4628150"/>
            <a:ext cx="2338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Scatter Plus Line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0" y="120599"/>
            <a:ext cx="4870824" cy="23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00" y="2599650"/>
            <a:ext cx="4870824" cy="2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827300" y="1278425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Stacked Area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  <p:sp>
        <p:nvSpPr>
          <p:cNvPr id="154" name="Shape 154"/>
          <p:cNvSpPr txBox="1"/>
          <p:nvPr/>
        </p:nvSpPr>
        <p:spPr>
          <a:xfrm>
            <a:off x="5975975" y="369660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Candlestick</a:t>
            </a: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66650"/>
            <a:ext cx="801052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746125" y="4231775"/>
            <a:ext cx="2259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Box Plot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91050" y="574800"/>
            <a:ext cx="7175100" cy="4360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37" y="689124"/>
            <a:ext cx="6949925" cy="40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555925" y="7930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NVD3 Line Graph with Focus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11700" y="614450"/>
            <a:ext cx="5406600" cy="3260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Options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4" y="700525"/>
            <a:ext cx="5202974" cy="30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767850" y="700525"/>
            <a:ext cx="3230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Title can be edited by the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The axis label can also be edited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The colour of the line can be changed with </a:t>
            </a: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hexadecimal colors</a:t>
            </a:r>
          </a:p>
        </p:txBody>
      </p:sp>
      <p:cxnSp>
        <p:nvCxnSpPr>
          <p:cNvPr id="76" name="Shape 76"/>
          <p:cNvCxnSpPr>
            <a:stCxn id="75" idx="1"/>
          </p:cNvCxnSpPr>
          <p:nvPr/>
        </p:nvCxnSpPr>
        <p:spPr>
          <a:xfrm rot="10800000">
            <a:off x="3309950" y="931525"/>
            <a:ext cx="2457900" cy="10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flipH="1">
            <a:off x="663950" y="1366525"/>
            <a:ext cx="5256300" cy="9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 flipH="1">
            <a:off x="4370450" y="1790450"/>
            <a:ext cx="1549800" cy="5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 txBox="1"/>
          <p:nvPr/>
        </p:nvSpPr>
        <p:spPr>
          <a:xfrm>
            <a:off x="5920250" y="2636375"/>
            <a:ext cx="3078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https://color.adobe.com/create/color-wheel/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437900" y="4182200"/>
            <a:ext cx="8394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*Currently all changes can only be made by me, but with time it can be developed into a website where the engineers can easily make changes themselves.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356500" y="822574"/>
            <a:ext cx="3993900" cy="245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47750" y="822575"/>
            <a:ext cx="3993900" cy="246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88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Chart Focus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297325" y="899849"/>
            <a:ext cx="3865822" cy="22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83498"/>
          <a:stretch/>
        </p:blipFill>
        <p:spPr>
          <a:xfrm>
            <a:off x="297326" y="2813031"/>
            <a:ext cx="3865822" cy="3780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995800" y="1456825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972" y="899850"/>
            <a:ext cx="3912965" cy="22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05400" y="3488450"/>
            <a:ext cx="7845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Chart focus function is an interactive feature that allows users to focus on a specific part of the graph (which you can see on the picture on the right). This feature is most useful when the line graph contains a lot of data, but when you have graphs like the ones above, there’s not much use for these functions so they can be easily disabled by the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247750" y="386500"/>
            <a:ext cx="4608300" cy="297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75" y="475000"/>
            <a:ext cx="4464225" cy="2832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rot="10800000">
            <a:off x="1872875" y="992187"/>
            <a:ext cx="119100" cy="15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4915550" y="1466050"/>
            <a:ext cx="4073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Another function NVD3 provides is when users hover over a point, it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automatically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shows the value for it.  Furthermore, the gridline helps the users get to their value and if they are not seen as useful to the users, they can be disabled.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1982200" y="1892825"/>
            <a:ext cx="2963100" cy="23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graphs that can be made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" y="715900"/>
            <a:ext cx="4248674" cy="222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075" y="715900"/>
            <a:ext cx="4468825" cy="222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136137" y="3615125"/>
            <a:ext cx="2239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Cumulative Line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400887" y="3615125"/>
            <a:ext cx="27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Line Plus Bar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0" y="344875"/>
            <a:ext cx="4347399" cy="1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50" y="2625275"/>
            <a:ext cx="4347399" cy="20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549950" y="1039112"/>
            <a:ext cx="2338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Discrete Bar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549950" y="3478550"/>
            <a:ext cx="25173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Historical Bar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4" y="128825"/>
            <a:ext cx="4945999" cy="23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39" y="2586600"/>
            <a:ext cx="4951874" cy="23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055275" y="942500"/>
            <a:ext cx="2378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Multi Bar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6055275" y="330015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Multi Bar Chart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0" y="145425"/>
            <a:ext cx="5173225" cy="22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00" y="2563575"/>
            <a:ext cx="5173225" cy="24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857050" y="1086737"/>
            <a:ext cx="2754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Multi Bar Horizontal Chart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610200" y="3462162"/>
            <a:ext cx="12486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Multi 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