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285" r:id="rId3"/>
    <p:sldId id="481" r:id="rId4"/>
    <p:sldId id="485" r:id="rId5"/>
    <p:sldId id="486" r:id="rId6"/>
    <p:sldId id="487" r:id="rId7"/>
    <p:sldId id="484" r:id="rId8"/>
    <p:sldId id="483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1"/>
            <p14:sldId id="485"/>
            <p14:sldId id="486"/>
            <p14:sldId id="487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FFE38B"/>
    <a:srgbClr val="00CCFF"/>
    <a:srgbClr val="6C0000"/>
    <a:srgbClr val="D5F4FF"/>
    <a:srgbClr val="F3FCFF"/>
    <a:srgbClr val="C5F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8777" autoAdjust="0"/>
  </p:normalViewPr>
  <p:slideViewPr>
    <p:cSldViewPr snapToGrid="0">
      <p:cViewPr>
        <p:scale>
          <a:sx n="50" d="100"/>
          <a:sy n="50" d="100"/>
        </p:scale>
        <p:origin x="94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6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0119-PRE-0006-01 SSI </a:t>
            </a:r>
            <a:r>
              <a:rPr lang="fr-FR" sz="1200" dirty="0" err="1" smtClean="0"/>
              <a:t>Website</a:t>
            </a:r>
            <a:r>
              <a:rPr lang="fr-FR" sz="1200" dirty="0" smtClean="0"/>
              <a:t> </a:t>
            </a:r>
            <a:r>
              <a:rPr lang="fr-FR" sz="1200" dirty="0" err="1" smtClean="0"/>
              <a:t>comments</a:t>
            </a:r>
            <a:r>
              <a:rPr lang="fr-FR" sz="1200" dirty="0" smtClean="0"/>
              <a:t> (GS Draft2)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 Sept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Internal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Web report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</a:t>
            </a:r>
            <a:r>
              <a:rPr lang="en-US" dirty="0"/>
              <a:t>July 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Excess white space is a waste. Use every pixel to our advantage. can we squeeze the menu between  logo &amp; </a:t>
            </a:r>
            <a:r>
              <a:rPr lang="en-IN" dirty="0" smtClean="0"/>
              <a:t>content?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3227448"/>
            <a:ext cx="9148459" cy="2189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60" y="4322419"/>
            <a:ext cx="9397217" cy="40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1060" y="5012534"/>
            <a:ext cx="9397217" cy="404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menu should highlight the page the user is </a:t>
            </a:r>
            <a:r>
              <a:rPr lang="en-IN" dirty="0" smtClean="0"/>
              <a:t>in. Use dark grey colour.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2186931"/>
            <a:ext cx="9148459" cy="2189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9133" y="3632932"/>
            <a:ext cx="1759788" cy="438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5004746"/>
            <a:ext cx="9675484" cy="14637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43864" y="5603505"/>
            <a:ext cx="1224952" cy="486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0042" y="6478996"/>
            <a:ext cx="8857547" cy="1011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This can be achieved by using 3 Containers as the website header: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Left container: logo; Center container: Menu ; Right container: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Separate the background screen like as shown in the Schlumberger site. www.slb.com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124" y="2726423"/>
            <a:ext cx="5690707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2726423"/>
            <a:ext cx="57168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Keep the text as shown right side screen 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768"/>
            <a:ext cx="5183610" cy="2693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53" y="2585767"/>
            <a:ext cx="5719802" cy="25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45253" y="2585767"/>
            <a:ext cx="2215004" cy="96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1" y="2585767"/>
            <a:ext cx="3342533" cy="571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0042" y="6478996"/>
            <a:ext cx="8857547" cy="1011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I suggest we should be able to position the Caption at 4 locations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left top or Left bottom or Right top/Right bottom. I want to use this text to hide sore objects (like bottle sprayer in a picture) etc. etc.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13367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?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188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3012</cp:revision>
  <dcterms:modified xsi:type="dcterms:W3CDTF">2016-09-02T01:53:02Z</dcterms:modified>
</cp:coreProperties>
</file>