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4"/>
  </p:notesMasterIdLst>
  <p:handoutMasterIdLst>
    <p:handoutMasterId r:id="rId15"/>
  </p:handoutMasterIdLst>
  <p:sldIdLst>
    <p:sldId id="285" r:id="rId3"/>
    <p:sldId id="485" r:id="rId4"/>
    <p:sldId id="486" r:id="rId5"/>
    <p:sldId id="487" r:id="rId6"/>
    <p:sldId id="489" r:id="rId7"/>
    <p:sldId id="490" r:id="rId8"/>
    <p:sldId id="491" r:id="rId9"/>
    <p:sldId id="493" r:id="rId10"/>
    <p:sldId id="492" r:id="rId11"/>
    <p:sldId id="484" r:id="rId12"/>
    <p:sldId id="483" r:id="rId13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85"/>
            <p14:sldId id="486"/>
            <p14:sldId id="487"/>
            <p14:sldId id="489"/>
            <p14:sldId id="490"/>
            <p14:sldId id="491"/>
            <p14:sldId id="493"/>
            <p14:sldId id="492"/>
            <p14:sldId id="484"/>
            <p14:sldId id="4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FFE38B"/>
    <a:srgbClr val="00CCFF"/>
    <a:srgbClr val="6C0000"/>
    <a:srgbClr val="D5F4FF"/>
    <a:srgbClr val="F3FCFF"/>
    <a:srgbClr val="C5F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8777" autoAdjust="0"/>
  </p:normalViewPr>
  <p:slideViewPr>
    <p:cSldViewPr snapToGrid="0">
      <p:cViewPr varScale="1">
        <p:scale>
          <a:sx n="59" d="100"/>
          <a:sy n="59" d="100"/>
        </p:scale>
        <p:origin x="67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10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0119-PRE-0006-01 SSI </a:t>
            </a:r>
            <a:r>
              <a:rPr lang="fr-FR" sz="1200" dirty="0" err="1" smtClean="0"/>
              <a:t>Website</a:t>
            </a:r>
            <a:r>
              <a:rPr lang="fr-FR" sz="1200" dirty="0" smtClean="0"/>
              <a:t> </a:t>
            </a:r>
            <a:r>
              <a:rPr lang="fr-FR" sz="1200" dirty="0" err="1" smtClean="0"/>
              <a:t>comments</a:t>
            </a:r>
            <a:r>
              <a:rPr lang="fr-FR" sz="1200" dirty="0" smtClean="0"/>
              <a:t> (GS Draft3)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7 Sept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Subsea </a:t>
            </a:r>
            <a:r>
              <a:rPr lang="en-US" smtClean="0"/>
              <a:t>Services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Internal Project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07 Sep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9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13367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PRE-0001-01 Web report preview comments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Sept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?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PRE-0001-01 Web report preview comments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Please add the image order like highlighted on the right side screen shot.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69" y="2705369"/>
            <a:ext cx="5460566" cy="2880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108" y="2705369"/>
            <a:ext cx="5400000" cy="288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38158" y="5124091"/>
            <a:ext cx="793632" cy="461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Please increase the text increase for all the content in the website to next size. The content looks very small.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9" y="2711432"/>
            <a:ext cx="9407928" cy="29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5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Keep the text as shown right side screen 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5768"/>
            <a:ext cx="5183610" cy="2693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53" y="2585767"/>
            <a:ext cx="5719802" cy="2538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45253" y="2585767"/>
            <a:ext cx="2215004" cy="968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-1" y="2585767"/>
            <a:ext cx="3342533" cy="571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40042" y="6478996"/>
            <a:ext cx="8857547" cy="1011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I suggest we should be able to position the Caption at 4 locations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left top or Left bottom or Right top/Right bottom. I want to use this text to hide sore objects (like bottle sprayer in a picture) etc. etc.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Change the background colour because it seams like both are coincide with each other.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8" y="2069696"/>
            <a:ext cx="772998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IN" dirty="0"/>
              <a:t>Excess white space is a waste. Use every pixel to our advantage. can we squeeze the menu between  logo &amp; content</a:t>
            </a:r>
            <a:r>
              <a:rPr lang="en-IN" dirty="0" smtClean="0"/>
              <a:t>? In services and contact page the space having more comparing to home and about us page.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9" y="3308238"/>
            <a:ext cx="9705975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2399" y="4554747"/>
            <a:ext cx="9515878" cy="517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399" y="5106191"/>
            <a:ext cx="9705975" cy="531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US" dirty="0" smtClean="0"/>
              <a:t>Please separate the projects and customer base.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79" y="1972115"/>
            <a:ext cx="719301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IN" dirty="0"/>
              <a:t>we should have to provide the </a:t>
            </a:r>
            <a:r>
              <a:rPr lang="en-IN" dirty="0" err="1"/>
              <a:t>linkedin</a:t>
            </a:r>
            <a:r>
              <a:rPr lang="en-IN" dirty="0"/>
              <a:t> link and </a:t>
            </a:r>
            <a:r>
              <a:rPr lang="en-IN" dirty="0" err="1"/>
              <a:t>oilpro</a:t>
            </a:r>
            <a:r>
              <a:rPr lang="en-IN" dirty="0"/>
              <a:t> instead of Instagram, </a:t>
            </a:r>
            <a:r>
              <a:rPr lang="en-IN" dirty="0" err="1"/>
              <a:t>facebook</a:t>
            </a:r>
            <a:r>
              <a:rPr lang="en-IN" dirty="0"/>
              <a:t> and twitter in the website</a:t>
            </a:r>
            <a:r>
              <a:rPr lang="en-IN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Comment-6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60" y="1128657"/>
            <a:ext cx="9397217" cy="5695145"/>
          </a:xfrm>
        </p:spPr>
        <p:txBody>
          <a:bodyPr/>
          <a:lstStyle/>
          <a:p>
            <a:r>
              <a:rPr lang="en-IN" dirty="0" smtClean="0"/>
              <a:t>In projects while scrolling the key projects it’s showing the Plus symbol while scrolling keep negative symbol. Please highlight the image while keeping the mouse on image.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65" y="2392837"/>
            <a:ext cx="5956780" cy="44309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15064" y="2553419"/>
            <a:ext cx="5676181" cy="58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4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7070</TotalTime>
  <Words>252</Words>
  <Application>Microsoft Office PowerPoint</Application>
  <PresentationFormat>Custom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Subsea Services Inc.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3023</cp:revision>
  <dcterms:modified xsi:type="dcterms:W3CDTF">2016-09-08T01:41:36Z</dcterms:modified>
</cp:coreProperties>
</file>