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7"/>
  </p:notesMasterIdLst>
  <p:handoutMasterIdLst>
    <p:handoutMasterId r:id="rId18"/>
  </p:handoutMasterIdLst>
  <p:sldIdLst>
    <p:sldId id="285" r:id="rId3"/>
    <p:sldId id="485" r:id="rId4"/>
    <p:sldId id="486" r:id="rId5"/>
    <p:sldId id="487" r:id="rId6"/>
    <p:sldId id="489" r:id="rId7"/>
    <p:sldId id="490" r:id="rId8"/>
    <p:sldId id="491" r:id="rId9"/>
    <p:sldId id="493" r:id="rId10"/>
    <p:sldId id="492" r:id="rId11"/>
    <p:sldId id="494" r:id="rId12"/>
    <p:sldId id="496" r:id="rId13"/>
    <p:sldId id="495" r:id="rId14"/>
    <p:sldId id="484" r:id="rId15"/>
    <p:sldId id="483" r:id="rId16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85"/>
            <p14:sldId id="486"/>
            <p14:sldId id="487"/>
            <p14:sldId id="489"/>
            <p14:sldId id="490"/>
            <p14:sldId id="491"/>
            <p14:sldId id="493"/>
            <p14:sldId id="492"/>
            <p14:sldId id="494"/>
            <p14:sldId id="496"/>
            <p14:sldId id="495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FFE38B"/>
    <a:srgbClr val="00CCFF"/>
    <a:srgbClr val="6C0000"/>
    <a:srgbClr val="D5F4FF"/>
    <a:srgbClr val="F3FCFF"/>
    <a:srgbClr val="C5F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6" d="100"/>
          <a:sy n="56" d="100"/>
        </p:scale>
        <p:origin x="15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10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0119-PRE-0006-01 SSI </a:t>
            </a:r>
            <a:r>
              <a:rPr lang="fr-FR" sz="1200" dirty="0" err="1" smtClean="0"/>
              <a:t>Website</a:t>
            </a:r>
            <a:r>
              <a:rPr lang="fr-FR" sz="1200" dirty="0" smtClean="0"/>
              <a:t> </a:t>
            </a:r>
            <a:r>
              <a:rPr lang="fr-FR" sz="1200" dirty="0" err="1" smtClean="0"/>
              <a:t>comments</a:t>
            </a:r>
            <a:r>
              <a:rPr lang="fr-FR" sz="1200" dirty="0" smtClean="0"/>
              <a:t> (GS Draft3)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7 Sept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Subsea Services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Internal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07 Sep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 smtClean="0"/>
              <a:t>Do not make the map below active as soon as we hover the mouse. It does not scroll and starts zooming into map. </a:t>
            </a:r>
          </a:p>
          <a:p>
            <a:r>
              <a:rPr lang="en-IN" dirty="0" smtClean="0"/>
              <a:t>Make the map active and interactive only after we click on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80" y="2896780"/>
            <a:ext cx="6276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4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/>
              <a:t>Key is to have a consistent pages across the website. This can be achieved by using a single .CSS design across all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2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Certifications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 smtClean="0"/>
              <a:t>We converted the certification PDFs into images. See link below:</a:t>
            </a:r>
          </a:p>
          <a:p>
            <a:pPr lvl="1"/>
            <a:r>
              <a:rPr lang="en-US" b="1" dirty="0"/>
              <a:t>0119 Programming\PDF Images</a:t>
            </a:r>
            <a:endParaRPr lang="en-IN" dirty="0"/>
          </a:p>
          <a:p>
            <a:r>
              <a:rPr lang="en-IN" dirty="0" smtClean="0"/>
              <a:t>Please use them for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13367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?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add the image order/legend similar to one highlighted on the right side screen shot.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69" y="2705369"/>
            <a:ext cx="5460566" cy="2880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08" y="2705369"/>
            <a:ext cx="5400000" cy="288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38158" y="5124091"/>
            <a:ext cx="793632" cy="461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702761"/>
            <a:ext cx="9407928" cy="29129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760" y="1702761"/>
            <a:ext cx="3008637" cy="3166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963" y="4996543"/>
            <a:ext cx="8857547" cy="19795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The picture should be in “About US” page. This picture is not worthy of home page.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Also, there is not title for this introduction content.</a:t>
            </a: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At 100% browser view size, the page content is crossing the browser borders. Any ideas to improve the look?</a:t>
            </a:r>
          </a:p>
          <a:p>
            <a:pPr algn="ctr"/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5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Keep the text as shown right side screen 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768"/>
            <a:ext cx="5183610" cy="2693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53" y="2585767"/>
            <a:ext cx="5719802" cy="2538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45253" y="2585767"/>
            <a:ext cx="2215004" cy="96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-1" y="2585767"/>
            <a:ext cx="3342533" cy="571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0042" y="6478996"/>
            <a:ext cx="8857547" cy="1011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I suggest we should be able to position the Caption at 4 locations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left top or Left bottom or Right top/Right bottom. I want to use this text to hide sore objects (like bottle sprayer in a picture, do not block important visual message etc.)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Change the background colour because it seams like both are coincide with each other.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8" y="2069696"/>
            <a:ext cx="7729981" cy="39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963" y="5470071"/>
            <a:ext cx="8857547" cy="15060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Again, At 100% browser view size, the page content look and extent should be consistent among all pages.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Key is to have a consistent pages across the website. This can be achieved by using a </a:t>
            </a:r>
            <a:r>
              <a:rPr lang="en-US" sz="2000" dirty="0" smtClean="0">
                <a:solidFill>
                  <a:srgbClr val="C00000"/>
                </a:solidFill>
              </a:rPr>
              <a:t>single/consistent </a:t>
            </a:r>
            <a:r>
              <a:rPr lang="en-US" sz="2000" dirty="0">
                <a:solidFill>
                  <a:srgbClr val="C00000"/>
                </a:solidFill>
              </a:rPr>
              <a:t>.CSS design across all pages.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/>
              <a:t>Excess white space is a waste. Use every pixel to our advantage. can we squeeze the menu between  logo &amp; content</a:t>
            </a:r>
            <a:r>
              <a:rPr lang="en-IN" dirty="0" smtClean="0"/>
              <a:t>? In services and contact page the space is more when compared to home and about us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9" y="3308238"/>
            <a:ext cx="9705975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399" y="4554747"/>
            <a:ext cx="9515878" cy="517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399" y="5106191"/>
            <a:ext cx="9705975" cy="531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US" dirty="0" smtClean="0"/>
              <a:t>Please separate the projects and customer base.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37" y="1923130"/>
            <a:ext cx="7193010" cy="360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963" y="6029695"/>
            <a:ext cx="8857547" cy="946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Again, At 100% browser view size, the page content look and extent should be consistent among all pages.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Make the 2 topics flow from top to bottom. Customer base can be at the top of the page followed by projects.</a:t>
            </a:r>
          </a:p>
        </p:txBody>
      </p:sp>
    </p:spTree>
    <p:extLst>
      <p:ext uri="{BB962C8B-B14F-4D97-AF65-F5344CB8AC3E}">
        <p14:creationId xmlns:p14="http://schemas.microsoft.com/office/powerpoint/2010/main" val="13913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 smtClean="0"/>
              <a:t>Present only keep the </a:t>
            </a:r>
            <a:r>
              <a:rPr lang="en-IN" dirty="0" err="1" smtClean="0"/>
              <a:t>linkedin</a:t>
            </a:r>
            <a:r>
              <a:rPr lang="en-IN" dirty="0" smtClean="0"/>
              <a:t> page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963" y="6029695"/>
            <a:ext cx="8857547" cy="946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For now, keep Only LINKEDIN page. </a:t>
            </a: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We may have to hide it if required until they have a </a:t>
            </a:r>
            <a:r>
              <a:rPr lang="en-US" sz="2000" dirty="0" err="1" smtClean="0">
                <a:solidFill>
                  <a:srgbClr val="C00000"/>
                </a:solidFill>
              </a:rPr>
              <a:t>LinkedIN</a:t>
            </a:r>
            <a:r>
              <a:rPr lang="en-US" sz="2000" dirty="0" smtClean="0">
                <a:solidFill>
                  <a:srgbClr val="C00000"/>
                </a:solidFill>
              </a:rPr>
              <a:t> page.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24" y="3045844"/>
            <a:ext cx="5110129" cy="147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 smtClean="0"/>
              <a:t>In projects page, while scrolling the key projects it’s showing the Plus symbol while scrolling keep negative symbol. Please highlight the image while keeping the mouse on image.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64" y="2392837"/>
            <a:ext cx="5956780" cy="44309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5064" y="2553419"/>
            <a:ext cx="5676181" cy="58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500</Words>
  <Application>Microsoft Office PowerPoint</Application>
  <PresentationFormat>Custom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Univers 45 Light</vt:lpstr>
      <vt:lpstr>AceEngieer Title Slide</vt:lpstr>
      <vt:lpstr>Custom Design</vt:lpstr>
      <vt:lpstr>Subsea Services Inc.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3039</cp:revision>
  <dcterms:modified xsi:type="dcterms:W3CDTF">2016-09-08T04:56:18Z</dcterms:modified>
</cp:coreProperties>
</file>