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0" r:id="rId1"/>
    <p:sldMasterId id="2147483652" r:id="rId2"/>
  </p:sldMasterIdLst>
  <p:notesMasterIdLst>
    <p:notesMasterId r:id="rId13"/>
  </p:notesMasterIdLst>
  <p:handoutMasterIdLst>
    <p:handoutMasterId r:id="rId14"/>
  </p:handoutMasterIdLst>
  <p:sldIdLst>
    <p:sldId id="285" r:id="rId3"/>
    <p:sldId id="481" r:id="rId4"/>
    <p:sldId id="489" r:id="rId5"/>
    <p:sldId id="490" r:id="rId6"/>
    <p:sldId id="494" r:id="rId7"/>
    <p:sldId id="492" r:id="rId8"/>
    <p:sldId id="493" r:id="rId9"/>
    <p:sldId id="495" r:id="rId10"/>
    <p:sldId id="484" r:id="rId11"/>
    <p:sldId id="483" r:id="rId12"/>
  </p:sldIdLst>
  <p:sldSz cx="10160000" cy="7620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Title" id="{81088C9C-CDD4-4A6A-9294-BF209D6A2A5D}">
          <p14:sldIdLst>
            <p14:sldId id="285"/>
          </p14:sldIdLst>
        </p14:section>
        <p14:section name="Content Slides" id="{CA0BE58A-A952-43CE-AE0F-8852D0A75BE1}">
          <p14:sldIdLst>
            <p14:sldId id="481"/>
            <p14:sldId id="489"/>
            <p14:sldId id="490"/>
            <p14:sldId id="494"/>
            <p14:sldId id="492"/>
            <p14:sldId id="493"/>
            <p14:sldId id="495"/>
            <p14:sldId id="484"/>
            <p14:sldId id="48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rtik sharma" initials="K" lastIdx="9" clrIdx="0"/>
  <p:cmAuthor id="1" name="AceEngineer" initials="A" lastIdx="4" clrIdx="1">
    <p:extLst/>
  </p:cmAuthor>
  <p:cmAuthor id="2" name="Sabitha" initials="S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B3EBFF"/>
    <a:srgbClr val="FFE38B"/>
    <a:srgbClr val="00CCFF"/>
    <a:srgbClr val="6C0000"/>
    <a:srgbClr val="D5F4FF"/>
    <a:srgbClr val="F3FCFF"/>
    <a:srgbClr val="C5F0FF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88777" autoAdjust="0"/>
  </p:normalViewPr>
  <p:slideViewPr>
    <p:cSldViewPr snapToGrid="0">
      <p:cViewPr varScale="1">
        <p:scale>
          <a:sx n="59" d="100"/>
          <a:sy n="59" d="100"/>
        </p:scale>
        <p:origin x="678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49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2EF44-A063-453A-89B4-FC9395EF8A6A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64AF7-FFAE-4C55-8708-9C601E6CA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397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2070314"/>
      </p:ext>
    </p:extLst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6600" y="2209800"/>
            <a:ext cx="8636000" cy="528637"/>
          </a:xfrm>
          <a:prstGeom prst="rect">
            <a:avLst/>
          </a:prstGeom>
        </p:spPr>
        <p:txBody>
          <a:bodyPr/>
          <a:lstStyle>
            <a:lvl1pPr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Client Title – Click to edit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32467" y="5410200"/>
            <a:ext cx="71120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date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76111" y="3101622"/>
            <a:ext cx="8494712" cy="11655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Project Title – Click to edit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812800" y="4572000"/>
            <a:ext cx="8494712" cy="609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Presentation Title – Click to edit</a:t>
            </a:r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 userDrawn="1"/>
        </p:nvGrpSpPr>
        <p:grpSpPr>
          <a:xfrm>
            <a:off x="516467" y="571280"/>
            <a:ext cx="9144000" cy="976166"/>
            <a:chOff x="658712" y="622457"/>
            <a:chExt cx="8918917" cy="529159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658712" y="622457"/>
              <a:ext cx="8918917" cy="5291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9933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AceEngineer Oil and Gas</a:t>
              </a:r>
            </a:p>
            <a:p>
              <a:pPr algn="ctr"/>
              <a:r>
                <a:rPr lang="en-IN" sz="14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Marine Offshore Structural Engineering</a:t>
              </a:r>
              <a:endParaRPr lang="en-IN" sz="1400" b="1" dirty="0">
                <a:solidFill>
                  <a:srgbClr val="33993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425" y="689098"/>
              <a:ext cx="2516544" cy="3985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584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" y="208461"/>
            <a:ext cx="9791114" cy="748142"/>
          </a:xfrm>
          <a:prstGeom prst="rect">
            <a:avLst/>
          </a:prstGeom>
        </p:spPr>
        <p:txBody>
          <a:bodyPr anchor="ctr" anchorCtr="0"/>
          <a:lstStyle>
            <a:lvl1pPr algn="ctr"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4" y="1167618"/>
            <a:ext cx="4614203" cy="5695145"/>
          </a:xfrm>
          <a:prstGeom prst="rect">
            <a:avLst/>
          </a:prstGeom>
        </p:spPr>
        <p:txBody>
          <a:bodyPr/>
          <a:lstStyle>
            <a:lvl1pPr marL="228600" indent="-342000">
              <a:lnSpc>
                <a:spcPct val="100000"/>
              </a:lnSpc>
              <a:buFont typeface="Arial" panose="020B0604020202020204" pitchFamily="34" charset="0"/>
              <a:buChar char="●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342000">
              <a:lnSpc>
                <a:spcPct val="100000"/>
              </a:lnSpc>
              <a:buFont typeface="Arial" panose="020B0604020202020204" pitchFamily="34" charset="0"/>
              <a:buChar char="●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342000">
              <a:lnSpc>
                <a:spcPct val="100000"/>
              </a:lnSpc>
              <a:buFont typeface="Arial" panose="020B0604020202020204" pitchFamily="34" charset="0"/>
              <a:buChar char="●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342000">
              <a:lnSpc>
                <a:spcPct val="100000"/>
              </a:lnSpc>
              <a:buFont typeface="Arial" panose="020B0604020202020204" pitchFamily="34" charset="0"/>
              <a:buChar char="●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342000">
              <a:lnSpc>
                <a:spcPct val="100000"/>
              </a:lnSpc>
              <a:buFont typeface="Arial" panose="020B0604020202020204" pitchFamily="34" charset="0"/>
              <a:buChar char="●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5190979" y="1167617"/>
            <a:ext cx="4586068" cy="5695145"/>
          </a:xfrm>
          <a:prstGeom prst="rect">
            <a:avLst/>
          </a:prstGeom>
        </p:spPr>
        <p:txBody>
          <a:bodyPr/>
          <a:lstStyle>
            <a:lvl1pPr marL="228600" indent="-342000">
              <a:lnSpc>
                <a:spcPct val="100000"/>
              </a:lnSpc>
              <a:buFont typeface="Arial" panose="020B0604020202020204" pitchFamily="34" charset="0"/>
              <a:buChar char="●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342000">
              <a:lnSpc>
                <a:spcPct val="100000"/>
              </a:lnSpc>
              <a:buFont typeface="Arial" panose="020B0604020202020204" pitchFamily="34" charset="0"/>
              <a:buChar char="●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342000">
              <a:lnSpc>
                <a:spcPct val="100000"/>
              </a:lnSpc>
              <a:buFont typeface="Arial" panose="020B0604020202020204" pitchFamily="34" charset="0"/>
              <a:buChar char="●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342000">
              <a:lnSpc>
                <a:spcPct val="100000"/>
              </a:lnSpc>
              <a:buFont typeface="Arial" panose="020B0604020202020204" pitchFamily="34" charset="0"/>
              <a:buChar char="●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342000">
              <a:lnSpc>
                <a:spcPct val="100000"/>
              </a:lnSpc>
              <a:buFont typeface="Arial" panose="020B0604020202020204" pitchFamily="34" charset="0"/>
              <a:buChar char="●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57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pos="320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ceEngineer Matter Layout Page No.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90963" y="228600"/>
            <a:ext cx="9777412" cy="71393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65760" y="1167618"/>
            <a:ext cx="9397217" cy="5695145"/>
          </a:xfrm>
          <a:prstGeom prst="rect">
            <a:avLst/>
          </a:prstGeom>
        </p:spPr>
        <p:txBody>
          <a:bodyPr/>
          <a:lstStyle>
            <a:lvl1pPr marL="228600" indent="-342000">
              <a:lnSpc>
                <a:spcPct val="100000"/>
              </a:lnSpc>
              <a:buFont typeface="Arial" panose="020B0604020202020204" pitchFamily="34" charset="0"/>
              <a:buChar char="●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342000">
              <a:lnSpc>
                <a:spcPct val="100000"/>
              </a:lnSpc>
              <a:buFont typeface="Arial" panose="020B0604020202020204" pitchFamily="34" charset="0"/>
              <a:buChar char="●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342000">
              <a:lnSpc>
                <a:spcPct val="100000"/>
              </a:lnSpc>
              <a:buFont typeface="Arial" panose="020B0604020202020204" pitchFamily="34" charset="0"/>
              <a:buChar char="●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342000">
              <a:lnSpc>
                <a:spcPct val="100000"/>
              </a:lnSpc>
              <a:buFont typeface="Arial" panose="020B0604020202020204" pitchFamily="34" charset="0"/>
              <a:buChar char="●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342000">
              <a:lnSpc>
                <a:spcPct val="100000"/>
              </a:lnSpc>
              <a:buFont typeface="Arial" panose="020B0604020202020204" pitchFamily="34" charset="0"/>
              <a:buChar char="●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829050" indent="-171450">
              <a:buFont typeface="Arial" panose="020B0604020202020204" pitchFamily="34" charset="0"/>
              <a:buChar char="●"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4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04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764" y="7096332"/>
            <a:ext cx="1398469" cy="416586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68274" y="228600"/>
            <a:ext cx="9823450" cy="761999"/>
          </a:xfrm>
          <a:prstGeom prst="rect">
            <a:avLst/>
          </a:prstGeom>
          <a:ln w="3492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8598568" y="7236023"/>
            <a:ext cx="1393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C5D3CCB-F7F2-48CD-868E-C108301ABC2B}" type="slidenum">
              <a:rPr lang="en-US" smtClean="0"/>
              <a:pPr algn="r"/>
              <a:t>‹#›</a:t>
            </a:fld>
            <a:r>
              <a:rPr lang="en-US" dirty="0" smtClean="0"/>
              <a:t> of 8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50456" y="7213996"/>
            <a:ext cx="3652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/>
              <a:t>0136-PRE-001-01 Data</a:t>
            </a:r>
            <a:r>
              <a:rPr lang="en-US" sz="1200" baseline="0" dirty="0" smtClean="0"/>
              <a:t> Acquisition Instruments</a:t>
            </a:r>
            <a:endParaRPr lang="en-US" sz="12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454683" y="1"/>
            <a:ext cx="1537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/>
              <a:t>25 July 2016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4174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Internal Project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Web report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25 </a:t>
            </a:r>
            <a:r>
              <a:rPr lang="en-US" dirty="0"/>
              <a:t>July 2016</a:t>
            </a:r>
          </a:p>
        </p:txBody>
      </p:sp>
    </p:spTree>
    <p:extLst>
      <p:ext uri="{BB962C8B-B14F-4D97-AF65-F5344CB8AC3E}">
        <p14:creationId xmlns:p14="http://schemas.microsoft.com/office/powerpoint/2010/main" val="131576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dirty="0" smtClean="0"/>
              <a:t>Document Revision History</a:t>
            </a:r>
            <a:endParaRPr lang="en-US" b="0" dirty="0"/>
          </a:p>
        </p:txBody>
      </p:sp>
      <p:graphicFrame>
        <p:nvGraphicFramePr>
          <p:cNvPr id="4" name="Group 8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2248290"/>
              </p:ext>
            </p:extLst>
          </p:nvPr>
        </p:nvGraphicFramePr>
        <p:xfrm>
          <a:off x="545432" y="1363577"/>
          <a:ext cx="9015663" cy="5149517"/>
        </p:xfrm>
        <a:graphic>
          <a:graphicData uri="http://schemas.openxmlformats.org/drawingml/2006/table">
            <a:tbl>
              <a:tblPr/>
              <a:tblGrid>
                <a:gridCol w="630086"/>
                <a:gridCol w="3204878"/>
                <a:gridCol w="855671"/>
                <a:gridCol w="295595"/>
                <a:gridCol w="1369073"/>
                <a:gridCol w="1415748"/>
                <a:gridCol w="1244612"/>
              </a:tblGrid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62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1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01</a:t>
                      </a:r>
                    </a:p>
                  </a:txBody>
                  <a:tcPr marL="45720" marR="45720" marT="45396" marB="453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GB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PRE-0001-01 Web report preview comments</a:t>
                      </a: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22 July 2016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GSY</a:t>
                      </a: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VA</a:t>
                      </a: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?</a:t>
                      </a: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9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Rev</a:t>
                      </a: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Date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Author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Checked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Approved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734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Document No:</a:t>
                      </a: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Client Ref: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837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PRE-0001-01 Web report preview comments</a:t>
                      </a:r>
                      <a:endParaRPr kumimoji="0" lang="en-GB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n/a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837">
                <a:tc gridSpan="7">
                  <a:txBody>
                    <a:bodyPr/>
                    <a:lstStyle/>
                    <a:p>
                      <a:pPr algn="ctr"/>
                      <a:endParaRPr lang="en-US" sz="1000" dirty="0" smtClean="0"/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5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Comment-1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While opening the web report in </a:t>
            </a:r>
            <a:r>
              <a:rPr lang="en-IN" dirty="0" smtClean="0"/>
              <a:t>any </a:t>
            </a:r>
            <a:r>
              <a:rPr lang="en-IN" dirty="0"/>
              <a:t>browser it's looking like all </a:t>
            </a:r>
            <a:r>
              <a:rPr lang="en-IN" dirty="0" smtClean="0"/>
              <a:t>navigation panel and headings </a:t>
            </a:r>
            <a:r>
              <a:rPr lang="en-IN" dirty="0"/>
              <a:t>are merging with each </a:t>
            </a:r>
            <a:r>
              <a:rPr lang="en-IN" dirty="0" smtClean="0"/>
              <a:t>other. When we are sliding down it looking normally.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58" y="2416629"/>
            <a:ext cx="8462252" cy="413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5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Comment-2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Charts and </a:t>
            </a:r>
            <a:r>
              <a:rPr lang="en-IN" dirty="0" smtClean="0"/>
              <a:t>table, images should be start </a:t>
            </a:r>
            <a:r>
              <a:rPr lang="en-IN" dirty="0"/>
              <a:t>the sub </a:t>
            </a:r>
            <a:r>
              <a:rPr lang="en-IN" dirty="0" smtClean="0"/>
              <a:t>sections </a:t>
            </a:r>
            <a:r>
              <a:rPr lang="en-IN" dirty="0"/>
              <a:t>with 1.1 &amp; 2.1 etc</a:t>
            </a:r>
            <a:r>
              <a:rPr lang="en-IN" dirty="0" smtClean="0"/>
              <a:t>., and not to be mentions with main sections (example 1.chart).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69"/>
          <a:stretch/>
        </p:blipFill>
        <p:spPr>
          <a:xfrm>
            <a:off x="184976" y="3102428"/>
            <a:ext cx="9758783" cy="223701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84976" y="3102428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587829" y="3380014"/>
            <a:ext cx="636814" cy="342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208314" y="3755571"/>
            <a:ext cx="310243" cy="2174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87829" y="6073090"/>
            <a:ext cx="2032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Should be remove these column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839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Comment-3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need guidelines how to edit format and adjust according to our requirement in web report</a:t>
            </a:r>
            <a:r>
              <a:rPr lang="en-IN" dirty="0"/>
              <a:t>. </a:t>
            </a:r>
            <a:r>
              <a:rPr lang="en-IN" dirty="0" smtClean="0"/>
              <a:t>Example: How </a:t>
            </a:r>
            <a:r>
              <a:rPr lang="en-IN" dirty="0"/>
              <a:t>to </a:t>
            </a:r>
            <a:r>
              <a:rPr lang="en-IN" dirty="0" smtClean="0"/>
              <a:t>increase the columns and rows in the below table?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189" y="2684691"/>
            <a:ext cx="184785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95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Comment-4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these below chart we are not able to understand  the chart preview.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067" y="2003941"/>
            <a:ext cx="6805490" cy="485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37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Comment-5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a separate first page for the logo. Also please provide us company and client logo in the report. Example as shown below screen shot.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381" y="2224203"/>
            <a:ext cx="4575142" cy="463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26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Comment-6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a hyperlink option to open the headings separately.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 descr="https://staticseekingalpha.a.ssl.fastly.net/uploads/2016/7/46986746_14694885064990_rId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2765425"/>
            <a:ext cx="11401425" cy="577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98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 Good Chart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use this as line chart, as bar chart or combination chart.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 descr="https://staticseekingalpha.a.ssl.fastly.net/uploads/2016/7/46986746_14694885064990_rId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50" y="2013403"/>
            <a:ext cx="9030827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65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body" sz="quarter" idx="13"/>
          </p:nvPr>
        </p:nvSpPr>
        <p:spPr>
          <a:xfrm>
            <a:off x="115875" y="2308310"/>
            <a:ext cx="9777412" cy="1928410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/>
              <a:t>THANK YOU </a:t>
            </a:r>
          </a:p>
          <a:p>
            <a:endParaRPr lang="en-US" sz="4000" dirty="0" smtClean="0"/>
          </a:p>
          <a:p>
            <a:r>
              <a:rPr lang="en-US" sz="4000" dirty="0" smtClean="0"/>
              <a:t>For the opportunity to serve!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5391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eEngieer Titl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6971</TotalTime>
  <Words>228</Words>
  <Application>Microsoft Office PowerPoint</Application>
  <PresentationFormat>Custom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Tahoma</vt:lpstr>
      <vt:lpstr>Times New Roman</vt:lpstr>
      <vt:lpstr>Univers 45 Light</vt:lpstr>
      <vt:lpstr>AceEngieer Title Slide</vt:lpstr>
      <vt:lpstr>Custom Design</vt:lpstr>
      <vt:lpstr>??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AceEngineer</dc:creator>
  <cp:lastModifiedBy>Analysis_Server3</cp:lastModifiedBy>
  <cp:revision>3003</cp:revision>
  <dcterms:modified xsi:type="dcterms:W3CDTF">2016-07-30T16:37:09Z</dcterms:modified>
</cp:coreProperties>
</file>