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12"/>
  </p:notesMasterIdLst>
  <p:handoutMasterIdLst>
    <p:handoutMasterId r:id="rId13"/>
  </p:handoutMasterIdLst>
  <p:sldIdLst>
    <p:sldId id="285" r:id="rId3"/>
    <p:sldId id="494" r:id="rId4"/>
    <p:sldId id="501" r:id="rId5"/>
    <p:sldId id="495" r:id="rId6"/>
    <p:sldId id="500" r:id="rId7"/>
    <p:sldId id="499" r:id="rId8"/>
    <p:sldId id="497" r:id="rId9"/>
    <p:sldId id="484" r:id="rId10"/>
    <p:sldId id="483" r:id="rId11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85"/>
          </p14:sldIdLst>
        </p14:section>
        <p14:section name="Content Slides" id="{CA0BE58A-A952-43CE-AE0F-8852D0A75BE1}">
          <p14:sldIdLst>
            <p14:sldId id="494"/>
            <p14:sldId id="501"/>
            <p14:sldId id="495"/>
            <p14:sldId id="500"/>
            <p14:sldId id="499"/>
            <p14:sldId id="497"/>
            <p14:sldId id="484"/>
            <p14:sldId id="4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B9BD5"/>
    <a:srgbClr val="41719C"/>
    <a:srgbClr val="006600"/>
    <a:srgbClr val="B3EBFF"/>
    <a:srgbClr val="FFE38B"/>
    <a:srgbClr val="00CCFF"/>
    <a:srgbClr val="6C0000"/>
    <a:srgbClr val="D5F4FF"/>
    <a:srgbClr val="F3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8777" autoAdjust="0"/>
  </p:normalViewPr>
  <p:slideViewPr>
    <p:cSldViewPr snapToGrid="0">
      <p:cViewPr varScale="1">
        <p:scale>
          <a:sx n="56" d="100"/>
          <a:sy n="56" d="100"/>
        </p:scale>
        <p:origin x="157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49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1"/>
            <a:ext cx="9791114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4" y="1167618"/>
            <a:ext cx="4614203" cy="5695145"/>
          </a:xfrm>
          <a:prstGeom prst="rect">
            <a:avLst/>
          </a:prstGeom>
        </p:spPr>
        <p:txBody>
          <a:bodyPr/>
          <a:lstStyle>
            <a:lvl1pPr marL="2286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190979" y="1167617"/>
            <a:ext cx="4586068" cy="5695145"/>
          </a:xfrm>
          <a:prstGeom prst="rect">
            <a:avLst/>
          </a:prstGeom>
        </p:spPr>
        <p:txBody>
          <a:bodyPr/>
          <a:lstStyle>
            <a:lvl1pPr marL="2286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320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1393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5760" y="1167618"/>
            <a:ext cx="9397217" cy="5695145"/>
          </a:xfrm>
          <a:prstGeom prst="rect">
            <a:avLst/>
          </a:prstGeom>
        </p:spPr>
        <p:txBody>
          <a:bodyPr/>
          <a:lstStyle>
            <a:lvl1pPr marL="2286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829050" indent="-171450">
              <a:buFont typeface="Arial" panose="020B0604020202020204" pitchFamily="34" charset="0"/>
              <a:buChar char="●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4" y="228600"/>
            <a:ext cx="9823450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3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mtClean="0"/>
              <a:pPr algn="r"/>
              <a:t>‹#›</a:t>
            </a:fld>
            <a:r>
              <a:rPr lang="en-US" dirty="0" smtClean="0"/>
              <a:t> of 8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6" y="7213996"/>
            <a:ext cx="365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 smtClean="0"/>
              <a:t>0119-PRE-0007-01 SSI </a:t>
            </a:r>
            <a:r>
              <a:rPr lang="fr-FR" sz="1200" dirty="0" err="1" smtClean="0"/>
              <a:t>Website</a:t>
            </a:r>
            <a:r>
              <a:rPr lang="fr-FR" sz="1200" dirty="0" smtClean="0"/>
              <a:t> Round 3 </a:t>
            </a:r>
            <a:r>
              <a:rPr lang="fr-FR" sz="1200" dirty="0" err="1" smtClean="0"/>
              <a:t>Comments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3" y="1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15 </a:t>
            </a:r>
            <a:r>
              <a:rPr lang="en-US" sz="1200" dirty="0" smtClean="0"/>
              <a:t>Sept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mailto:info@subseasys.com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Subsea Services Inc.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Website Development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Round 3 Comments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15 Sep </a:t>
            </a:r>
            <a:r>
              <a:rPr lang="en-US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13157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Website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company name of the website needed to be changed as in GSY update.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237727"/>
              </p:ext>
            </p:extLst>
          </p:nvPr>
        </p:nvGraphicFramePr>
        <p:xfrm>
          <a:off x="1243805" y="2042534"/>
          <a:ext cx="7851210" cy="289712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42469"/>
                <a:gridCol w="2036247"/>
                <a:gridCol w="2036247"/>
                <a:gridCol w="2036247"/>
              </a:tblGrid>
              <a:tr h="5796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Text</a:t>
                      </a:r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Font Type, Size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(Medium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Color</a:t>
                      </a:r>
                      <a:endParaRPr lang="en-US" sz="1600" dirty="0"/>
                    </a:p>
                  </a:txBody>
                  <a:tcPr/>
                </a:tc>
              </a:tr>
              <a:tr h="57962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Maiku</a:t>
                      </a:r>
                      <a:r>
                        <a:rPr lang="en-US" sz="1600" dirty="0" smtClean="0"/>
                        <a:t> Update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GSY Update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5796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SUBSEA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Arial Black,</a:t>
                      </a:r>
                      <a:r>
                        <a:rPr lang="en-US" sz="1600" baseline="0" dirty="0" smtClean="0"/>
                        <a:t> Bold, CAPS, Italicized, 49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Arial Black,</a:t>
                      </a:r>
                      <a:r>
                        <a:rPr lang="en-US" sz="1600" baseline="0" dirty="0" smtClean="0"/>
                        <a:t> Bold, CAPS, Italicized, 36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Std. Red</a:t>
                      </a:r>
                      <a:endParaRPr lang="en-US" sz="1600" dirty="0"/>
                    </a:p>
                  </a:txBody>
                  <a:tcPr/>
                </a:tc>
              </a:tr>
              <a:tr h="5316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SUBSEA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Systems, Inc.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Arial,</a:t>
                      </a:r>
                      <a:r>
                        <a:rPr lang="en-US" sz="1600" baseline="0" dirty="0" smtClean="0"/>
                        <a:t> Bold, CAPS, -, 17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Arial,</a:t>
                      </a:r>
                      <a:r>
                        <a:rPr lang="en-US" sz="1600" baseline="0" dirty="0" smtClean="0"/>
                        <a:t> Bold, CAPS, -, 13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Std. Black</a:t>
                      </a:r>
                      <a:endParaRPr lang="en-US" sz="1600" dirty="0"/>
                    </a:p>
                  </a:txBody>
                  <a:tcPr/>
                </a:tc>
              </a:tr>
              <a:tr h="5316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 Manufacturing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Arial, Bold, -, -,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Arial, Bold, -, -,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Std. Black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11208" y="4713398"/>
            <a:ext cx="9251769" cy="2374448"/>
            <a:chOff x="365760" y="4713398"/>
            <a:chExt cx="9744075" cy="28357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" y="4713398"/>
              <a:ext cx="9744075" cy="13620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0" y="6225152"/>
              <a:ext cx="9705975" cy="1323975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098471" y="4983617"/>
              <a:ext cx="26778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 smtClean="0"/>
                <a:t>Maiku</a:t>
              </a:r>
              <a:endParaRPr lang="en-IN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8471" y="6313624"/>
              <a:ext cx="26778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GSY</a:t>
              </a:r>
              <a:endParaRPr lang="en-IN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90963" y="7087846"/>
            <a:ext cx="10145023" cy="30777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Please update the company name as GSY Update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7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Enquiry 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Sorry we have given the mail id as info.subseasys.com</a:t>
            </a:r>
          </a:p>
          <a:p>
            <a:r>
              <a:rPr lang="en-US" dirty="0" smtClean="0"/>
              <a:t>I have changed the code in to </a:t>
            </a:r>
            <a:r>
              <a:rPr lang="en-US" dirty="0" smtClean="0">
                <a:hlinkClick r:id="rId2"/>
              </a:rPr>
              <a:t>info@subseasys.com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Please follow the latest change.</a:t>
            </a:r>
          </a:p>
          <a:p>
            <a:r>
              <a:rPr lang="en-US" dirty="0" smtClean="0"/>
              <a:t>The hyperlink of the enquiry mail is not working.</a:t>
            </a:r>
          </a:p>
          <a:p>
            <a:r>
              <a:rPr lang="en-US" dirty="0" smtClean="0"/>
              <a:t>The latest website available in below location:</a:t>
            </a:r>
          </a:p>
          <a:p>
            <a:pPr marL="0" indent="0">
              <a:buNone/>
            </a:pPr>
            <a:r>
              <a:rPr lang="en-US" b="1" dirty="0"/>
              <a:t>0119 Programming\Code\SSI Website\</a:t>
            </a:r>
            <a:r>
              <a:rPr lang="en-US" b="1" dirty="0" err="1"/>
              <a:t>ssi</a:t>
            </a:r>
            <a:r>
              <a:rPr lang="en-US" b="1" dirty="0"/>
              <a:t>-marketing(GSY-update)</a:t>
            </a:r>
            <a:endParaRPr lang="en-US" b="1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348291"/>
            <a:ext cx="9705975" cy="13239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296487" y="1361110"/>
            <a:ext cx="1466490" cy="712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>
            <a:endCxn id="4" idx="1"/>
          </p:cNvCxnSpPr>
          <p:nvPr/>
        </p:nvCxnSpPr>
        <p:spPr>
          <a:xfrm flipV="1">
            <a:off x="6157136" y="1717153"/>
            <a:ext cx="2139351" cy="1193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83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Hyper Links at footer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 links in below footer are </a:t>
            </a:r>
            <a:r>
              <a:rPr lang="en-US" dirty="0" smtClean="0">
                <a:solidFill>
                  <a:srgbClr val="FF0000"/>
                </a:solidFill>
              </a:rPr>
              <a:t>NOT </a:t>
            </a:r>
            <a:r>
              <a:rPr lang="en-US" dirty="0" smtClean="0"/>
              <a:t>working on below screen shot. Please check?</a:t>
            </a:r>
          </a:p>
          <a:p>
            <a:r>
              <a:rPr lang="en-US" dirty="0" smtClean="0"/>
              <a:t>The footer should read “A </a:t>
            </a:r>
            <a:r>
              <a:rPr lang="en-US" b="1" dirty="0"/>
              <a:t>© </a:t>
            </a:r>
            <a:r>
              <a:rPr lang="en-US" dirty="0"/>
              <a:t>2016 SUBSEA </a:t>
            </a:r>
            <a:r>
              <a:rPr lang="en-US" dirty="0" smtClean="0"/>
              <a:t>Systems </a:t>
            </a:r>
            <a:r>
              <a:rPr lang="en-US" dirty="0"/>
              <a:t>Inc</a:t>
            </a:r>
            <a:r>
              <a:rPr lang="en-US" dirty="0" smtClean="0"/>
              <a:t>.” Sorry! I missed plural for system. Please correct.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3224615"/>
            <a:ext cx="96393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7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Tab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name on the tab is always showing as “Subsea | Home” instead of </a:t>
            </a:r>
            <a:r>
              <a:rPr lang="en-US" dirty="0"/>
              <a:t>showing “Subsea | </a:t>
            </a:r>
            <a:r>
              <a:rPr lang="en-US" dirty="0" smtClean="0"/>
              <a:t>About Us” when were are in about us page. This modification is to be implemented for all the pages.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9241" y="2536837"/>
            <a:ext cx="7469293" cy="4610597"/>
            <a:chOff x="1009241" y="2536837"/>
            <a:chExt cx="7469293" cy="46105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241" y="2634865"/>
              <a:ext cx="7469293" cy="451256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009241" y="2536837"/>
              <a:ext cx="1466490" cy="4658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475731" y="3002664"/>
              <a:ext cx="2588637" cy="4263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458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Project page Matter and Images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669" y="3750932"/>
            <a:ext cx="5120000" cy="2880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338808" y="1483726"/>
            <a:ext cx="4616449" cy="2063391"/>
            <a:chOff x="6091161" y="3720740"/>
            <a:chExt cx="4616449" cy="2063391"/>
          </a:xfrm>
        </p:grpSpPr>
        <p:sp>
          <p:nvSpPr>
            <p:cNvPr id="9" name="TextBox 8"/>
            <p:cNvSpPr txBox="1"/>
            <p:nvPr/>
          </p:nvSpPr>
          <p:spPr>
            <a:xfrm>
              <a:off x="9110009" y="4165429"/>
              <a:ext cx="15976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An Umbilical termination assembly (UTA) base was manufactured per client requirements.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t="3" r="63627" b="87592"/>
            <a:stretch/>
          </p:blipFill>
          <p:spPr>
            <a:xfrm>
              <a:off x="6091163" y="3720740"/>
              <a:ext cx="2412851" cy="36576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l="23620" t="30025" r="21410"/>
            <a:stretch/>
          </p:blipFill>
          <p:spPr>
            <a:xfrm>
              <a:off x="6091161" y="4046771"/>
              <a:ext cx="3070882" cy="173736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167618"/>
            <a:ext cx="4973048" cy="5695145"/>
          </a:xfrm>
        </p:spPr>
        <p:txBody>
          <a:bodyPr/>
          <a:lstStyle/>
          <a:p>
            <a:r>
              <a:rPr lang="en-IN" dirty="0" smtClean="0"/>
              <a:t>In projects page the images are having in 3rows and 4 columns and make change the images order in to 12 rows and 1 columns.</a:t>
            </a:r>
          </a:p>
          <a:p>
            <a:r>
              <a:rPr lang="en-IN" dirty="0" smtClean="0"/>
              <a:t>Please follow right hand side screen shot format.</a:t>
            </a:r>
          </a:p>
          <a:p>
            <a:pPr lvl="1"/>
            <a:r>
              <a:rPr lang="en-US" dirty="0"/>
              <a:t>Heading</a:t>
            </a:r>
          </a:p>
          <a:p>
            <a:pPr lvl="2"/>
            <a:r>
              <a:rPr lang="en-US" dirty="0"/>
              <a:t>Picture on left (60% width)</a:t>
            </a:r>
          </a:p>
          <a:p>
            <a:pPr lvl="2"/>
            <a:r>
              <a:rPr lang="en-US" dirty="0"/>
              <a:t>Text on right (40% width)</a:t>
            </a:r>
          </a:p>
          <a:p>
            <a:pPr lvl="1"/>
            <a:r>
              <a:rPr lang="en-US" dirty="0"/>
              <a:t>Heading</a:t>
            </a:r>
          </a:p>
          <a:p>
            <a:pPr lvl="2"/>
            <a:r>
              <a:rPr lang="en-US" dirty="0"/>
              <a:t>Picture on left (60% width)</a:t>
            </a:r>
          </a:p>
          <a:p>
            <a:pPr lvl="2"/>
            <a:r>
              <a:rPr lang="en-US" dirty="0"/>
              <a:t>Text on right (40% width)</a:t>
            </a:r>
          </a:p>
          <a:p>
            <a:pPr lvl="1"/>
            <a:r>
              <a:rPr lang="en-US" dirty="0" smtClean="0"/>
              <a:t>Agree with more white space but the pictures need to be larger and this is the best way I can think of.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0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remove the external lines “Form” and “Our Location” and keep them simple (as shown in “Facilities”)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3" y="2132979"/>
            <a:ext cx="6581918" cy="43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50" r="43995"/>
          <a:stretch/>
        </p:blipFill>
        <p:spPr>
          <a:xfrm>
            <a:off x="4921550" y="2573186"/>
            <a:ext cx="5238450" cy="288400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21550" y="2760453"/>
            <a:ext cx="1479250" cy="465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90963" y="1968280"/>
            <a:ext cx="2207180" cy="604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90963" y="5141343"/>
            <a:ext cx="4191256" cy="315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52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THANK YOU </a:t>
            </a:r>
          </a:p>
          <a:p>
            <a:endParaRPr lang="en-US" sz="4000" dirty="0" smtClean="0"/>
          </a:p>
          <a:p>
            <a:r>
              <a:rPr lang="en-US" sz="4000" dirty="0" smtClean="0"/>
              <a:t>For the opportunity to serve!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391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Document Revision History</a:t>
            </a:r>
            <a:endParaRPr lang="en-US" b="0" dirty="0"/>
          </a:p>
        </p:txBody>
      </p:sp>
      <p:graphicFrame>
        <p:nvGraphicFramePr>
          <p:cNvPr id="4" name="Group 8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341351"/>
              </p:ext>
            </p:extLst>
          </p:nvPr>
        </p:nvGraphicFramePr>
        <p:xfrm>
          <a:off x="545432" y="1363577"/>
          <a:ext cx="9015663" cy="5269345"/>
        </p:xfrm>
        <a:graphic>
          <a:graphicData uri="http://schemas.openxmlformats.org/drawingml/2006/table">
            <a:tbl>
              <a:tblPr/>
              <a:tblGrid>
                <a:gridCol w="630086"/>
                <a:gridCol w="3204878"/>
                <a:gridCol w="855671"/>
                <a:gridCol w="295595"/>
                <a:gridCol w="1369073"/>
                <a:gridCol w="1415748"/>
                <a:gridCol w="1244612"/>
              </a:tblGrid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1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</a:t>
                      </a: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Round 2 comments.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Round 1 comments in PRE-0006-01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 Sept 2016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GSY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VA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Rev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Author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Checked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Approved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73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Document No: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Client Ref: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0119-PRE-0007-01</a:t>
                      </a:r>
                      <a:endParaRPr kumimoji="0" lang="en-GB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n/a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7">
                  <a:txBody>
                    <a:bodyPr/>
                    <a:lstStyle/>
                    <a:p>
                      <a:pPr algn="ctr"/>
                      <a:endParaRPr lang="en-US" sz="1000" dirty="0" smtClean="0"/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5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7708</TotalTime>
  <Words>431</Words>
  <Application>Microsoft Office PowerPoint</Application>
  <PresentationFormat>Custom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Tahoma</vt:lpstr>
      <vt:lpstr>Times New Roman</vt:lpstr>
      <vt:lpstr>Univers 45 Light</vt:lpstr>
      <vt:lpstr>AceEngieer Title Slide</vt:lpstr>
      <vt:lpstr>Custom Design</vt:lpstr>
      <vt:lpstr>Subsea Services Inc.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AceEngineer</cp:lastModifiedBy>
  <cp:revision>3241</cp:revision>
  <dcterms:modified xsi:type="dcterms:W3CDTF">2016-09-16T05:58:21Z</dcterms:modified>
</cp:coreProperties>
</file>