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285" r:id="rId3"/>
    <p:sldId id="494" r:id="rId4"/>
    <p:sldId id="495" r:id="rId5"/>
    <p:sldId id="496" r:id="rId6"/>
    <p:sldId id="497" r:id="rId7"/>
    <p:sldId id="498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484" r:id="rId16"/>
    <p:sldId id="483" r:id="rId1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94"/>
            <p14:sldId id="495"/>
            <p14:sldId id="496"/>
            <p14:sldId id="497"/>
            <p14:sldId id="498"/>
            <p14:sldId id="500"/>
            <p14:sldId id="501"/>
            <p14:sldId id="502"/>
            <p14:sldId id="503"/>
            <p14:sldId id="504"/>
            <p14:sldId id="505"/>
            <p14:sldId id="506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41719C"/>
    <a:srgbClr val="006600"/>
    <a:srgbClr val="B3EBFF"/>
    <a:srgbClr val="FFE38B"/>
    <a:srgbClr val="00CCFF"/>
    <a:srgbClr val="6C0000"/>
    <a:srgbClr val="D5F4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9" d="100"/>
          <a:sy n="59" d="100"/>
        </p:scale>
        <p:origin x="15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Etc</a:t>
            </a:r>
            <a:r>
              <a:rPr lang="en-IN" dirty="0" smtClean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2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Etc</a:t>
            </a:r>
            <a:r>
              <a:rPr lang="en-IN" smtClean="0"/>
              <a:t>/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Etc</a:t>
            </a:r>
            <a:r>
              <a:rPr lang="en-IN" smtClean="0"/>
              <a:t>/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0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8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0119-PRE-0007-01 SSI </a:t>
            </a:r>
            <a:r>
              <a:rPr lang="fr-FR" sz="1200" dirty="0" err="1" smtClean="0"/>
              <a:t>Website</a:t>
            </a:r>
            <a:r>
              <a:rPr lang="fr-FR" sz="1200" dirty="0" smtClean="0"/>
              <a:t> Round 3 </a:t>
            </a:r>
            <a:r>
              <a:rPr lang="fr-FR" sz="1200" dirty="0" err="1" smtClean="0"/>
              <a:t>Comments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15 Sept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Round 3 Comments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Five </a:t>
            </a:r>
            <a:r>
              <a:rPr lang="en-IN" dirty="0"/>
              <a:t>— Enable the New Virtual Host </a:t>
            </a:r>
            <a:r>
              <a:rPr lang="en-IN" dirty="0" smtClean="0"/>
              <a:t>Files</a:t>
            </a:r>
          </a:p>
          <a:p>
            <a:pPr marL="0" indent="0">
              <a:buNone/>
            </a:pPr>
            <a:r>
              <a:rPr lang="en-IN" dirty="0"/>
              <a:t>Now that we have created our virtual host files, we must enable them. Apache includes some tools that allow us to do this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pt-BR" b="1" dirty="0"/>
              <a:t>sudo a2ensite </a:t>
            </a:r>
            <a:r>
              <a:rPr lang="pt-BR" b="1" dirty="0" smtClean="0"/>
              <a:t>aceengineer.com.conf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 smtClean="0"/>
              <a:t>While doing this step 5 we getting above highlited error.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76" y="3032531"/>
            <a:ext cx="7214664" cy="3385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6776" y="4951562"/>
            <a:ext cx="7214664" cy="1466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Creating the port host with help below code</a:t>
            </a:r>
            <a:endParaRPr lang="en-IN" dirty="0" smtClean="0"/>
          </a:p>
          <a:p>
            <a:pPr marL="0" indent="0">
              <a:buNone/>
            </a:pPr>
            <a:r>
              <a:rPr lang="pt-BR" b="1" dirty="0" smtClean="0"/>
              <a:t>Sudo nano /etc/hosts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2182763"/>
            <a:ext cx="4717042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6184" r="6743" b="7523"/>
          <a:stretch/>
        </p:blipFill>
        <p:spPr>
          <a:xfrm>
            <a:off x="5263474" y="1600200"/>
            <a:ext cx="540887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8" y="1143001"/>
            <a:ext cx="8306959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 starting and stop lampp 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04" y="2182763"/>
            <a:ext cx="57380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3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41351"/>
              </p:ext>
            </p:extLst>
          </p:nvPr>
        </p:nvGraphicFramePr>
        <p:xfrm>
          <a:off x="545432" y="1363577"/>
          <a:ext cx="9015663" cy="5269345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PRE-0006-01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0119-PRE-0007-01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 the warnings are given for only the highlighted files in below screenshot.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70" y="2469696"/>
            <a:ext cx="80486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066925"/>
            <a:ext cx="8685342" cy="43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2100262"/>
            <a:ext cx="7372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2100262"/>
            <a:ext cx="7372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One — Create the Directory </a:t>
            </a:r>
            <a:r>
              <a:rPr lang="en-IN" dirty="0" smtClean="0"/>
              <a:t>Structure</a:t>
            </a:r>
          </a:p>
          <a:p>
            <a:pPr marL="342900" indent="-342900"/>
            <a:r>
              <a:rPr lang="en-IN" dirty="0" smtClean="0"/>
              <a:t>We created the directory for the aceengineer.com with help of below code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mkdir</a:t>
            </a:r>
            <a:r>
              <a:rPr lang="en-IN" dirty="0"/>
              <a:t> -p /</a:t>
            </a:r>
            <a:r>
              <a:rPr lang="en-IN" dirty="0" err="1" smtClean="0"/>
              <a:t>var</a:t>
            </a:r>
            <a:r>
              <a:rPr lang="en-IN" dirty="0" smtClean="0"/>
              <a:t>/www/aceengineer.com/html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21" t="1690" r="15848"/>
          <a:stretch/>
        </p:blipFill>
        <p:spPr>
          <a:xfrm>
            <a:off x="2294625" y="3015305"/>
            <a:ext cx="47881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Two — Grant </a:t>
            </a:r>
            <a:r>
              <a:rPr lang="en-IN" dirty="0" smtClean="0"/>
              <a:t>Permissions</a:t>
            </a:r>
          </a:p>
          <a:p>
            <a:pPr marL="342900" indent="-342900"/>
            <a:r>
              <a:rPr lang="en-IN" dirty="0" smtClean="0"/>
              <a:t>We </a:t>
            </a:r>
            <a:r>
              <a:rPr lang="en-IN" dirty="0"/>
              <a:t>given the permission for aceengineer.com with help of below code</a:t>
            </a:r>
          </a:p>
          <a:p>
            <a:pPr marL="342900" indent="-342900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chown</a:t>
            </a:r>
            <a:r>
              <a:rPr lang="en-IN" dirty="0"/>
              <a:t> -R $</a:t>
            </a:r>
            <a:r>
              <a:rPr lang="en-IN" dirty="0" err="1"/>
              <a:t>aceengineeroilandgas</a:t>
            </a:r>
            <a:r>
              <a:rPr lang="en-IN" dirty="0"/>
              <a:t>:$</a:t>
            </a:r>
            <a:r>
              <a:rPr lang="en-IN" dirty="0" err="1"/>
              <a:t>aceengineeroilandgas</a:t>
            </a:r>
            <a:r>
              <a:rPr lang="en-IN" dirty="0"/>
              <a:t> /</a:t>
            </a:r>
            <a:r>
              <a:rPr lang="en-IN" dirty="0" err="1" smtClean="0"/>
              <a:t>var</a:t>
            </a:r>
            <a:r>
              <a:rPr lang="en-IN" dirty="0" smtClean="0"/>
              <a:t>/www/aceengineer.com/html</a:t>
            </a:r>
          </a:p>
          <a:p>
            <a:pPr marL="342900" indent="-342900"/>
            <a:r>
              <a:rPr lang="pt-BR" dirty="0"/>
              <a:t>sudo chmod -R 755 /</a:t>
            </a:r>
            <a:r>
              <a:rPr lang="pt-BR" dirty="0" smtClean="0"/>
              <a:t>var/www</a:t>
            </a:r>
          </a:p>
          <a:p>
            <a:pPr marL="342900" indent="-342900"/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21" t="1690" r="15848"/>
          <a:stretch/>
        </p:blipFill>
        <p:spPr>
          <a:xfrm>
            <a:off x="1915064" y="4263759"/>
            <a:ext cx="47881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Three </a:t>
            </a:r>
            <a:r>
              <a:rPr lang="en-IN" dirty="0"/>
              <a:t>— Create Demo Pages for Each Virtual Host</a:t>
            </a:r>
          </a:p>
          <a:p>
            <a:pPr marL="342900" indent="-342900"/>
            <a:r>
              <a:rPr lang="en-IN" dirty="0" smtClean="0"/>
              <a:t>We wrote the below code for the demo page</a:t>
            </a:r>
            <a:endParaRPr lang="en-IN" dirty="0"/>
          </a:p>
          <a:p>
            <a:pPr marL="0" indent="0">
              <a:buNone/>
            </a:pPr>
            <a:r>
              <a:rPr lang="pt-BR" dirty="0" smtClean="0"/>
              <a:t>       nano </a:t>
            </a:r>
            <a:r>
              <a:rPr lang="pt-BR" dirty="0"/>
              <a:t>/var/www/aceengineer.com/html/index.html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0" y="3226281"/>
            <a:ext cx="7355726" cy="33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Four — Create New Virtual Host </a:t>
            </a:r>
            <a:r>
              <a:rPr lang="en-IN" dirty="0" smtClean="0"/>
              <a:t>Files</a:t>
            </a:r>
          </a:p>
          <a:p>
            <a:pPr marL="0" indent="0">
              <a:buNone/>
            </a:pPr>
            <a:r>
              <a:rPr lang="en-IN" dirty="0"/>
              <a:t>Virtual host files are the files that specify the actual configuration of our virtual hosts and dictate how the Apache web server will respond to various domain requests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pt-BR" b="1" dirty="0"/>
              <a:t>sudo cp /etc/apache2/sites-available/000-default.conf /</a:t>
            </a:r>
            <a:r>
              <a:rPr lang="pt-BR" b="1" dirty="0" smtClean="0"/>
              <a:t>etc/apache2/sites-available/aceengineer.com.conf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/apache2/sites-available/</a:t>
            </a:r>
            <a:r>
              <a:rPr lang="en-US" dirty="0" err="1"/>
              <a:t>aceengineer.com.conf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66" y="4145677"/>
            <a:ext cx="486795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390</Words>
  <Application>Microsoft Office PowerPoint</Application>
  <PresentationFormat>Custom</PresentationFormat>
  <Paragraphs>150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AceEngineer- 014</cp:lastModifiedBy>
  <cp:revision>3255</cp:revision>
  <dcterms:modified xsi:type="dcterms:W3CDTF">2016-10-08T06:58:42Z</dcterms:modified>
</cp:coreProperties>
</file>