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285" r:id="rId3"/>
    <p:sldId id="494" r:id="rId4"/>
    <p:sldId id="497" r:id="rId5"/>
    <p:sldId id="498" r:id="rId6"/>
    <p:sldId id="496" r:id="rId7"/>
    <p:sldId id="500" r:id="rId8"/>
    <p:sldId id="499" r:id="rId9"/>
    <p:sldId id="495" r:id="rId10"/>
    <p:sldId id="502" r:id="rId11"/>
    <p:sldId id="501" r:id="rId12"/>
    <p:sldId id="484" r:id="rId13"/>
    <p:sldId id="483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94"/>
            <p14:sldId id="497"/>
            <p14:sldId id="498"/>
            <p14:sldId id="496"/>
            <p14:sldId id="500"/>
            <p14:sldId id="499"/>
            <p14:sldId id="495"/>
            <p14:sldId id="502"/>
            <p14:sldId id="501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41719C"/>
    <a:srgbClr val="006600"/>
    <a:srgbClr val="B3EBFF"/>
    <a:srgbClr val="FFE38B"/>
    <a:srgbClr val="00CCFF"/>
    <a:srgbClr val="6C0000"/>
    <a:srgbClr val="D5F4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4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5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0119-PRE-0010-01Webreport_CSv’s Code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13 Oct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3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 Level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Suggest we maintain 1 HTML file for each section. </a:t>
            </a:r>
          </a:p>
          <a:p>
            <a:pPr lvl="1"/>
            <a:r>
              <a:rPr lang="en-US" sz="1600" dirty="0" smtClean="0"/>
              <a:t>i.e. we will have 10 files for 10 sections. </a:t>
            </a:r>
          </a:p>
          <a:p>
            <a:pPr lvl="1"/>
            <a:r>
              <a:rPr lang="en-US" sz="1600" dirty="0" smtClean="0"/>
              <a:t>This will help easily manage and edit files</a:t>
            </a:r>
          </a:p>
          <a:p>
            <a:pPr lvl="1"/>
            <a:r>
              <a:rPr lang="en-US" sz="1600" dirty="0" smtClean="0"/>
              <a:t>Code wise we may use iframes</a:t>
            </a:r>
            <a:r>
              <a:rPr lang="en-US" sz="1600" dirty="0"/>
              <a:t>? (http://stackoverflow.com/questions/20868304/insert-one-html-file-into-another-html-file)</a:t>
            </a:r>
            <a:endParaRPr lang="en-US" sz="1600" dirty="0" smtClean="0"/>
          </a:p>
          <a:p>
            <a:r>
              <a:rPr lang="en-IN" sz="1800" dirty="0" smtClean="0"/>
              <a:t>Tables and figures should be individual files</a:t>
            </a:r>
          </a:p>
          <a:p>
            <a:r>
              <a:rPr lang="en-IN" sz="1800" dirty="0" smtClean="0"/>
              <a:t>The Table of Contents should be automatically generated</a:t>
            </a:r>
          </a:p>
          <a:p>
            <a:pPr lvl="1"/>
            <a:r>
              <a:rPr lang="en-IN" sz="1600" dirty="0" smtClean="0"/>
              <a:t>By frisking through HTML files for Sections, Tables and Figures</a:t>
            </a:r>
          </a:p>
          <a:p>
            <a:r>
              <a:rPr lang="en-IN" sz="1800" dirty="0" smtClean="0"/>
              <a:t>Containers and </a:t>
            </a:r>
            <a:r>
              <a:rPr lang="en-IN" sz="1800" dirty="0" err="1" smtClean="0"/>
              <a:t>subcontainers</a:t>
            </a:r>
            <a:r>
              <a:rPr lang="en-IN" sz="1800" dirty="0" smtClean="0"/>
              <a:t> should also be automatically generated by looking in HTML files</a:t>
            </a:r>
            <a:endParaRPr lang="en-IN" sz="1800" dirty="0"/>
          </a:p>
          <a:p>
            <a:r>
              <a:rPr lang="en-US" sz="1800" dirty="0" smtClean="0"/>
              <a:t>Any other improvements to help things further.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38980" y="5410567"/>
            <a:ext cx="88507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This is great automation. The .csv file used looks very simple and good.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 bit more improvements: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1/ User should be able to edit the x-axis and y-axis range if required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2/ Figure title should be made larger than plot labels.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3/ Ability to include line or marker or both in a line graph.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41351"/>
              </p:ext>
            </p:extLst>
          </p:nvPr>
        </p:nvGraphicFramePr>
        <p:xfrm>
          <a:off x="545432" y="1363577"/>
          <a:ext cx="9015663" cy="5269345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0119-PRE-0007-01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Table’s in Web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tables added from the below location:</a:t>
            </a:r>
          </a:p>
          <a:p>
            <a:r>
              <a:rPr lang="en-IN" b="1" dirty="0" smtClean="0"/>
              <a:t>Dropbox\0119 </a:t>
            </a:r>
            <a:r>
              <a:rPr lang="en-IN" b="1" dirty="0"/>
              <a:t>Programming\Cal\017-0023-01 Report </a:t>
            </a:r>
            <a:r>
              <a:rPr lang="en-IN" b="1" dirty="0" smtClean="0"/>
              <a:t>Tables.xlsx</a:t>
            </a:r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2" y="2634518"/>
            <a:ext cx="3409950" cy="4295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0682" y="2044431"/>
            <a:ext cx="133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CSS CODE: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15662"/>
          <a:stretch/>
        </p:blipFill>
        <p:spPr>
          <a:xfrm>
            <a:off x="5064368" y="2487269"/>
            <a:ext cx="386399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Table’s in Web report  (VA Comment1)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are looking beautiful. Lots of formatting happening. </a:t>
            </a:r>
          </a:p>
          <a:p>
            <a:r>
              <a:rPr lang="en-US" dirty="0" smtClean="0"/>
              <a:t>A single heading is displayed for 2 columns in a custom manner using column span =2. Very Good!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Corrections:</a:t>
            </a:r>
          </a:p>
          <a:p>
            <a:pPr lvl="1"/>
            <a:r>
              <a:rPr lang="en-IN" dirty="0" smtClean="0"/>
              <a:t>Make the Table title : Bold, Relatively bigger font than table header row font</a:t>
            </a:r>
          </a:p>
          <a:p>
            <a:pPr lvl="1"/>
            <a:r>
              <a:rPr lang="en-IN" dirty="0" smtClean="0"/>
              <a:t>Decrease the row height for the tables (if possible) so it looks more slim/sleek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2" y="2582182"/>
            <a:ext cx="7105650" cy="19621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60800" y="2598057"/>
            <a:ext cx="2191657" cy="522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Table’s in Web report  (VA Comment1)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7618"/>
            <a:ext cx="5577840" cy="5695145"/>
          </a:xfrm>
        </p:spPr>
        <p:txBody>
          <a:bodyPr/>
          <a:lstStyle/>
          <a:p>
            <a:r>
              <a:rPr lang="en-US" dirty="0" smtClean="0"/>
              <a:t>Code Comment</a:t>
            </a:r>
          </a:p>
          <a:p>
            <a:pPr lvl="1"/>
            <a:r>
              <a:rPr lang="en-US" dirty="0" smtClean="0"/>
              <a:t>For next web report, we should save each table as .csv file shown in screenshot on right.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should write a small program in report that will convert the .csv files into HTML code directly without any user intervention.</a:t>
            </a:r>
          </a:p>
          <a:p>
            <a:pPr lvl="2"/>
            <a:r>
              <a:rPr lang="en-US" dirty="0" smtClean="0"/>
              <a:t>I wrote some code in Excel but we should do this in </a:t>
            </a:r>
            <a:r>
              <a:rPr lang="en-US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Maiku</a:t>
            </a:r>
            <a:r>
              <a:rPr lang="en-US" dirty="0" smtClean="0"/>
              <a:t> to recommend)</a:t>
            </a:r>
          </a:p>
          <a:p>
            <a:pPr lvl="1"/>
            <a:endParaRPr lang="en-US" dirty="0" smtClean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75" y="1654493"/>
            <a:ext cx="3802725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85" y="5134406"/>
            <a:ext cx="8572500" cy="2190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61935" y="2064774"/>
            <a:ext cx="1828800" cy="1533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73794" y="4909323"/>
            <a:ext cx="1136167" cy="1034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Pictures in Web report (VA comments1)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pictures  added with help of below code: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19" r="7724"/>
          <a:stretch/>
        </p:blipFill>
        <p:spPr>
          <a:xfrm>
            <a:off x="0" y="1924452"/>
            <a:ext cx="6284687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18" y="1694089"/>
            <a:ext cx="2304868" cy="2838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87" y="4714132"/>
            <a:ext cx="5810250" cy="1600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239657" y="3730171"/>
            <a:ext cx="2046514" cy="178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04978" y="5941835"/>
            <a:ext cx="3181193" cy="2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2202" y="6090037"/>
            <a:ext cx="88507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 picture size aspect ratio should not be changed at all unless the user wants to. Else the pictures saved should be displayed as is.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Also, this picture quality is very poor. Please try to get good quality. Write a guideline on how to do this in Web Report Manual.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Pictures in Web </a:t>
            </a:r>
            <a:r>
              <a:rPr lang="en-US" dirty="0"/>
              <a:t>report  (VA </a:t>
            </a:r>
            <a:r>
              <a:rPr lang="en-US" dirty="0" smtClean="0"/>
              <a:t>comments2)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202" y="6090037"/>
            <a:ext cx="8850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An example of where picture size aspect ratio should not be changed. Else it looks ugly.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081212"/>
            <a:ext cx="49244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Pictures in Web </a:t>
            </a:r>
            <a:r>
              <a:rPr lang="en-US" dirty="0"/>
              <a:t>report  (VA </a:t>
            </a:r>
            <a:r>
              <a:rPr lang="en-US" dirty="0" smtClean="0"/>
              <a:t>comments3)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718" y="5039038"/>
            <a:ext cx="88507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1/ Ability to click on picture and make it appear on entire screen.  If they click on outside, it should again disappear.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2/ If we save this picture in high quality, the user can easily read numbers from this picture.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07" y="1339258"/>
            <a:ext cx="5219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CSV in Web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web report the CSV files added with using </a:t>
            </a:r>
            <a:r>
              <a:rPr lang="en-US" dirty="0" err="1" smtClean="0"/>
              <a:t>js</a:t>
            </a:r>
            <a:r>
              <a:rPr lang="en-US" dirty="0" smtClean="0"/>
              <a:t> script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60" y="2410732"/>
            <a:ext cx="6653242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100" y="2410732"/>
            <a:ext cx="5880916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980" y="5410567"/>
            <a:ext cx="88507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This is great automation. The .csv file used looks very simple and good.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 bit more improvements: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1/ User should be able to edit the x-axis and y-axis range if required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2/ Figure title should be made larger than plot labels.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3/ Ability to include line or marker or both in a line graph.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Value Display – NO </a:t>
            </a:r>
            <a:r>
              <a:rPr lang="en-US" smtClean="0"/>
              <a:t>of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980" y="5410567"/>
            <a:ext cx="88507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Too many decimal points. We should be able to round this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or use an algorithm to round to 0.1% accuracy.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Also, the format scientific vs. decimal should be flexible.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79148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653</Words>
  <Application>Microsoft Office PowerPoint</Application>
  <PresentationFormat>Custom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3302</cp:revision>
  <dcterms:modified xsi:type="dcterms:W3CDTF">2016-10-16T04:42:10Z</dcterms:modified>
</cp:coreProperties>
</file>