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9"/>
  </p:notesMasterIdLst>
  <p:handoutMasterIdLst>
    <p:handoutMasterId r:id="rId10"/>
  </p:handoutMasterIdLst>
  <p:sldIdLst>
    <p:sldId id="285" r:id="rId3"/>
    <p:sldId id="494" r:id="rId4"/>
    <p:sldId id="496" r:id="rId5"/>
    <p:sldId id="495" r:id="rId6"/>
    <p:sldId id="484" r:id="rId7"/>
    <p:sldId id="483" r:id="rId8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494"/>
            <p14:sldId id="496"/>
            <p14:sldId id="495"/>
            <p14:sldId id="484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41719C"/>
    <a:srgbClr val="006600"/>
    <a:srgbClr val="B3EBFF"/>
    <a:srgbClr val="FFE38B"/>
    <a:srgbClr val="00CCFF"/>
    <a:srgbClr val="6C0000"/>
    <a:srgbClr val="D5F4FF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8777" autoAdjust="0"/>
  </p:normalViewPr>
  <p:slideViewPr>
    <p:cSldViewPr snapToGrid="0">
      <p:cViewPr varScale="1">
        <p:scale>
          <a:sx n="56" d="100"/>
          <a:sy n="56" d="100"/>
        </p:scale>
        <p:origin x="15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4" y="1167618"/>
            <a:ext cx="4614203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190979" y="1167617"/>
            <a:ext cx="4586068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13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829050" indent="-171450">
              <a:buFont typeface="Arial" panose="020B0604020202020204" pitchFamily="34" charset="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0119-PRE-0010-01Webreport_CSv’s Code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13 Oct </a:t>
            </a:r>
            <a:r>
              <a:rPr lang="en-US" sz="1200" dirty="0" smtClean="0"/>
              <a:t>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Subsea Services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Website Development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Round 3 Comments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 Sep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Table’s in Web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web report the tables added from the below location:</a:t>
            </a:r>
          </a:p>
          <a:p>
            <a:r>
              <a:rPr lang="en-IN" b="1" dirty="0" smtClean="0"/>
              <a:t>Dropbox\0119 </a:t>
            </a:r>
            <a:r>
              <a:rPr lang="en-IN" b="1" dirty="0"/>
              <a:t>Programming\Cal\017-0023-01 Report </a:t>
            </a:r>
            <a:r>
              <a:rPr lang="en-IN" b="1" dirty="0" smtClean="0"/>
              <a:t>Tables.xlsx</a:t>
            </a:r>
            <a:endParaRPr lang="en-IN" dirty="0" smtClean="0"/>
          </a:p>
          <a:p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2" y="2634518"/>
            <a:ext cx="3409950" cy="4295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0682" y="2044431"/>
            <a:ext cx="133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CSS CODE: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15662"/>
          <a:stretch/>
        </p:blipFill>
        <p:spPr>
          <a:xfrm>
            <a:off x="5064368" y="2487269"/>
            <a:ext cx="386399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Pictures in Web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web report the pictures  added with help of below code:</a:t>
            </a:r>
          </a:p>
          <a:p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919" r="7724"/>
          <a:stretch/>
        </p:blipFill>
        <p:spPr>
          <a:xfrm>
            <a:off x="0" y="1924452"/>
            <a:ext cx="6284687" cy="418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618" y="1694089"/>
            <a:ext cx="2304868" cy="2838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87" y="4714132"/>
            <a:ext cx="5810250" cy="1600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239657" y="3730171"/>
            <a:ext cx="2046514" cy="1784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104978" y="5941835"/>
            <a:ext cx="3181193" cy="2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CSV in Web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web report the CSV files added with using </a:t>
            </a:r>
            <a:r>
              <a:rPr lang="en-US" dirty="0" err="1" smtClean="0"/>
              <a:t>js</a:t>
            </a:r>
            <a:r>
              <a:rPr lang="en-US" dirty="0" smtClean="0"/>
              <a:t> script</a:t>
            </a:r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60" y="2410732"/>
            <a:ext cx="6653242" cy="3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4100" y="2410732"/>
            <a:ext cx="588091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9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341351"/>
              </p:ext>
            </p:extLst>
          </p:nvPr>
        </p:nvGraphicFramePr>
        <p:xfrm>
          <a:off x="545432" y="1363577"/>
          <a:ext cx="9015663" cy="5269345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2 comments.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1 comments in PRE-0006-01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Sept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0119-PRE-0007-01</a:t>
                      </a: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7726</TotalTime>
  <Words>109</Words>
  <Application>Microsoft Office PowerPoint</Application>
  <PresentationFormat>Custom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Univers 45 Light</vt:lpstr>
      <vt:lpstr>AceEngieer Title Slide</vt:lpstr>
      <vt:lpstr>Custom Design</vt:lpstr>
      <vt:lpstr>Subsea Services Inc.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3257</cp:revision>
  <dcterms:modified xsi:type="dcterms:W3CDTF">2016-10-13T13:31:40Z</dcterms:modified>
</cp:coreProperties>
</file>