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40DF-92B8-4DBD-9425-A66AE72F4F22}" type="datetimeFigureOut">
              <a:rPr lang="en-US" smtClean="0"/>
              <a:t>10/10/2016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407A-72AE-4FDE-8CE1-944FB9B562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l:713-349-954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tel:281-501-183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86728" cy="3013087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Steps for updating the contact number in following website http://hairbylizbellaire.com</a:t>
            </a:r>
            <a:r>
              <a:rPr lang="en-IN" dirty="0" smtClean="0"/>
              <a:t>/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1      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285728"/>
            <a:ext cx="8143932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 smtClean="0"/>
              <a:t>Hairbyliz  website upadate</a:t>
            </a:r>
            <a:endParaRPr lang="en-IN" sz="4400" b="1" dirty="0"/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85728"/>
            <a:ext cx="4786346" cy="1214446"/>
          </a:xfrm>
        </p:spPr>
        <p:txBody>
          <a:bodyPr>
            <a:normAutofit/>
          </a:bodyPr>
          <a:lstStyle/>
          <a:p>
            <a:r>
              <a:rPr lang="en-IN" b="1" dirty="0" smtClean="0"/>
              <a:t>STEP1: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2      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20" y="1785926"/>
            <a:ext cx="864399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 smtClean="0"/>
              <a:t>  </a:t>
            </a:r>
            <a:r>
              <a:rPr lang="en-IN" sz="2800" dirty="0" smtClean="0"/>
              <a:t>Login our cpanel with username  </a:t>
            </a:r>
          </a:p>
          <a:p>
            <a:r>
              <a:rPr lang="en-IN" sz="2800" dirty="0" smtClean="0"/>
              <a:t>    and password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Go To File Manager in server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Download the file having name </a:t>
            </a:r>
          </a:p>
          <a:p>
            <a:r>
              <a:rPr lang="en-IN" sz="2800" dirty="0" smtClean="0"/>
              <a:t>    with .war extension file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Save it in your computer</a:t>
            </a:r>
          </a:p>
          <a:p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85728"/>
            <a:ext cx="4786346" cy="1214446"/>
          </a:xfrm>
        </p:spPr>
        <p:txBody>
          <a:bodyPr>
            <a:normAutofit/>
          </a:bodyPr>
          <a:lstStyle/>
          <a:p>
            <a:r>
              <a:rPr lang="en-IN" b="1" dirty="0" smtClean="0"/>
              <a:t>STEP2: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3     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1472" y="1500174"/>
            <a:ext cx="83582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600" dirty="0"/>
              <a:t> </a:t>
            </a:r>
            <a:r>
              <a:rPr lang="en-IN" sz="3600" dirty="0" smtClean="0"/>
              <a:t> </a:t>
            </a:r>
            <a:r>
              <a:rPr lang="en-IN" sz="2800" dirty="0" smtClean="0"/>
              <a:t>Covert downloaded war file into zip and download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format at online with the following link</a:t>
            </a:r>
          </a:p>
          <a:p>
            <a:r>
              <a:rPr lang="en-IN" sz="2800" dirty="0" smtClean="0"/>
              <a:t>       http://archive.online-convert.com/convert-to-zip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 Extract the downloaded file with help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of  Win Rar Software.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 </a:t>
            </a:r>
            <a:r>
              <a:rPr lang="en-IN" sz="2800" dirty="0" smtClean="0"/>
              <a:t>  After the extraction folder will be shown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and open the folder.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 open the files inside a folder with your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</a:t>
            </a:r>
            <a:r>
              <a:rPr lang="en-IN" sz="2800" dirty="0" smtClean="0"/>
              <a:t>editors like notepad++ or dream viewer.</a:t>
            </a:r>
          </a:p>
          <a:p>
            <a:endParaRPr lang="en-IN" sz="3600" dirty="0" smtClean="0"/>
          </a:p>
          <a:p>
            <a:endParaRPr lang="en-IN" sz="3600" dirty="0" smtClean="0"/>
          </a:p>
          <a:p>
            <a:endParaRPr lang="en-IN" sz="3600" dirty="0" smtClean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85728"/>
            <a:ext cx="4786346" cy="1214446"/>
          </a:xfrm>
        </p:spPr>
        <p:txBody>
          <a:bodyPr>
            <a:normAutofit/>
          </a:bodyPr>
          <a:lstStyle/>
          <a:p>
            <a:r>
              <a:rPr lang="en-IN" b="1" dirty="0" smtClean="0"/>
              <a:t>STEP3: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4 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2000240"/>
            <a:ext cx="816576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/>
              <a:t> </a:t>
            </a:r>
            <a:r>
              <a:rPr lang="en-IN" sz="3200" dirty="0" smtClean="0"/>
              <a:t> </a:t>
            </a:r>
            <a:r>
              <a:rPr lang="en-IN" sz="2800" dirty="0" smtClean="0"/>
              <a:t>open Service.html and Contactus.html source files in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notepad++ or dreamveiwer.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Edit the source code and change the phone number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/>
              <a:t> </a:t>
            </a:r>
            <a:r>
              <a:rPr lang="en-IN" sz="2800" dirty="0" smtClean="0">
                <a:hlinkClick r:id="rId3"/>
              </a:rPr>
              <a:t>713-349-9543</a:t>
            </a:r>
            <a:r>
              <a:rPr lang="en-IN" sz="2800" dirty="0"/>
              <a:t> to </a:t>
            </a:r>
            <a:r>
              <a:rPr lang="en-IN" sz="2800" dirty="0" smtClean="0">
                <a:hlinkClick r:id="rId4"/>
              </a:rPr>
              <a:t>281-501-1833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Save and close the source codes in both </a:t>
            </a:r>
            <a:r>
              <a:rPr lang="en-IN" sz="2800" dirty="0" smtClean="0"/>
              <a:t>Service.html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800" dirty="0" smtClean="0"/>
              <a:t> and Contactus.html files.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85728"/>
            <a:ext cx="4786346" cy="1214446"/>
          </a:xfrm>
        </p:spPr>
        <p:txBody>
          <a:bodyPr>
            <a:normAutofit/>
          </a:bodyPr>
          <a:lstStyle/>
          <a:p>
            <a:r>
              <a:rPr lang="en-IN" b="1" dirty="0" smtClean="0"/>
              <a:t>STEP4: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5 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2143116"/>
            <a:ext cx="8708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  Go to saved file and remember the location of the file.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Then go to run command and type cmd ,press ENTER.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Then type </a:t>
            </a:r>
            <a:r>
              <a:rPr lang="en-IN" sz="2800" dirty="0" err="1" smtClean="0"/>
              <a:t>cd</a:t>
            </a:r>
            <a:r>
              <a:rPr lang="en-IN" sz="2800" dirty="0" smtClean="0"/>
              <a:t>  </a:t>
            </a:r>
            <a:r>
              <a:rPr lang="en-IN" sz="2800" dirty="0" err="1" smtClean="0"/>
              <a:t>hairbyliz</a:t>
            </a:r>
            <a:r>
              <a:rPr lang="en-IN" sz="2800" dirty="0" smtClean="0"/>
              <a:t>, </a:t>
            </a:r>
            <a:r>
              <a:rPr lang="en-IN" sz="2800" dirty="0" smtClean="0"/>
              <a:t>press ENTER.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Then type  </a:t>
            </a:r>
            <a:r>
              <a:rPr lang="en-IN" sz="2800" dirty="0" err="1" smtClean="0"/>
              <a:t>Ren</a:t>
            </a:r>
            <a:r>
              <a:rPr lang="en-IN" sz="2800" dirty="0" smtClean="0"/>
              <a:t> hairbyliz.zip  </a:t>
            </a:r>
            <a:r>
              <a:rPr lang="en-IN" sz="2800" dirty="0" err="1" smtClean="0"/>
              <a:t>hairbyliz.war</a:t>
            </a:r>
            <a:r>
              <a:rPr lang="en-IN" sz="2800" dirty="0" smtClean="0"/>
              <a:t> , </a:t>
            </a:r>
            <a:r>
              <a:rPr lang="en-IN" sz="2800" dirty="0" smtClean="0"/>
              <a:t>press ENTER.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 Then open the file location that you find a file with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converted .war extension file.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85728"/>
            <a:ext cx="4786346" cy="1214446"/>
          </a:xfrm>
        </p:spPr>
        <p:txBody>
          <a:bodyPr>
            <a:normAutofit/>
          </a:bodyPr>
          <a:lstStyle/>
          <a:p>
            <a:r>
              <a:rPr lang="en-IN" b="1" dirty="0" smtClean="0"/>
              <a:t>STEP5: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15082"/>
            <a:ext cx="6400800" cy="35719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6                                                             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10 oct</a:t>
            </a:r>
            <a:r>
              <a:rPr lang="en-IN" sz="2000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Cambria" pitchFamily="18" charset="0"/>
                <a:cs typeface="Times New Roman" pitchFamily="18" charset="0"/>
              </a:rPr>
              <a:t> 2016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Downloads\ace\Web report_GSY update 100\pictures\aceengineer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000768"/>
            <a:ext cx="2071702" cy="6429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2143116"/>
            <a:ext cx="82441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 Now the conversion process was completed.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The converted .war file was upload into  to our server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 Before uploading to the server we should delete 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the old file  and then upload the new  modified file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285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Steps for updating the contact number in following website http://hairbylizbellaire.com/</vt:lpstr>
      <vt:lpstr>STEP1:</vt:lpstr>
      <vt:lpstr>STEP2:</vt:lpstr>
      <vt:lpstr>STEP3:</vt:lpstr>
      <vt:lpstr>STEP4:</vt:lpstr>
      <vt:lpstr>STEP5: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35</cp:revision>
  <dcterms:created xsi:type="dcterms:W3CDTF">2016-10-10T04:16:16Z</dcterms:created>
  <dcterms:modified xsi:type="dcterms:W3CDTF">2016-10-10T10:09:23Z</dcterms:modified>
</cp:coreProperties>
</file>