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274" r:id="rId2"/>
    <p:sldId id="275" r:id="rId3"/>
    <p:sldId id="276" r:id="rId4"/>
    <p:sldId id="277" r:id="rId5"/>
    <p:sldId id="278" r:id="rId6"/>
    <p:sldId id="279" r:id="rId7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tent Slides" id="{CA0BE58A-A952-43CE-AE0F-8852D0A75BE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6C0000"/>
    <a:srgbClr val="006600"/>
    <a:srgbClr val="339966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1098" y="86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Heading as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/>
              <a:t> of </a:t>
            </a:r>
            <a:r>
              <a:rPr lang="en-US" sz="1400" dirty="0" smtClean="0"/>
              <a:t>5</a:t>
            </a:r>
            <a:r>
              <a:rPr lang="en-US" sz="1400" baseline="0" dirty="0" smtClean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384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aseline="0" smtClean="0"/>
              <a:t>Updating report content by using Text file</a:t>
            </a:r>
            <a:endParaRPr lang="en-IN" sz="1200" baseline="0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299939" y="2"/>
            <a:ext cx="169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21</a:t>
            </a:r>
            <a:r>
              <a:rPr lang="en-US" sz="1200" baseline="30000" dirty="0" smtClean="0"/>
              <a:t>st</a:t>
            </a:r>
            <a:r>
              <a:rPr lang="en-US" sz="1200" baseline="0" dirty="0" smtClean="0"/>
              <a:t> </a:t>
            </a:r>
            <a:r>
              <a:rPr lang="en-US" sz="1200" baseline="0" dirty="0"/>
              <a:t>February</a:t>
            </a:r>
            <a:r>
              <a:rPr lang="en-US" sz="1200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9172135" cy="56951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90174" y="2260865"/>
            <a:ext cx="91024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 report content by using Text file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2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use the following code to place the text file data in the results field of report .</a:t>
            </a:r>
          </a:p>
          <a:p>
            <a:pPr algn="just"/>
            <a:r>
              <a:rPr lang="en-IN" dirty="0" smtClean="0"/>
              <a:t>The code as follows</a:t>
            </a:r>
          </a:p>
          <a:p>
            <a:pPr marL="0" indent="0" algn="just">
              <a:buNone/>
            </a:pPr>
            <a:r>
              <a:rPr lang="en-IN" dirty="0"/>
              <a:t>   &lt;div class="</a:t>
            </a:r>
            <a:r>
              <a:rPr lang="en-IN" dirty="0" smtClean="0"/>
              <a:t>container”&gt;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&lt;div class=“txt-style</a:t>
            </a:r>
            <a:r>
              <a:rPr lang="en-IN" dirty="0"/>
              <a:t>"&gt;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  &lt;div class="</a:t>
            </a:r>
            <a:r>
              <a:rPr lang="en-IN" dirty="0" smtClean="0"/>
              <a:t>col-md-4"&gt;</a:t>
            </a:r>
          </a:p>
          <a:p>
            <a:pPr marL="0" indent="0" algn="just">
              <a:buNone/>
            </a:pPr>
            <a:r>
              <a:rPr lang="en-IN" dirty="0"/>
              <a:t>   &lt;/div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r>
              <a:rPr lang="en-IN" dirty="0"/>
              <a:t>   &lt;div class</a:t>
            </a:r>
            <a:r>
              <a:rPr lang="en-IN"/>
              <a:t>="</a:t>
            </a:r>
            <a:r>
              <a:rPr lang="en-IN" smtClean="0"/>
              <a:t>col-md-8"&gt;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  &lt;object data="section1.txt</a:t>
            </a:r>
            <a:r>
              <a:rPr lang="en-IN" dirty="0" smtClean="0"/>
              <a:t>"&gt;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&lt;/</a:t>
            </a:r>
            <a:r>
              <a:rPr lang="en-IN" dirty="0"/>
              <a:t>object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r>
              <a:rPr lang="en-IN" dirty="0"/>
              <a:t>   &lt;/div</a:t>
            </a:r>
            <a:r>
              <a:rPr lang="en-IN" dirty="0" smtClean="0"/>
              <a:t>&gt;&lt;/</a:t>
            </a:r>
            <a:r>
              <a:rPr lang="en-IN" dirty="0"/>
              <a:t>div</a:t>
            </a:r>
            <a:r>
              <a:rPr lang="en-IN" dirty="0" smtClean="0"/>
              <a:t>&gt;&lt;/div&gt;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1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file data (section1.txt)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section1.txt file is placed in the below location please check the below </a:t>
            </a:r>
          </a:p>
          <a:p>
            <a:pPr marL="0" indent="0">
              <a:buNone/>
            </a:pPr>
            <a:r>
              <a:rPr lang="en-IN" dirty="0" smtClean="0"/>
              <a:t>“Dropbox\0119 </a:t>
            </a:r>
            <a:r>
              <a:rPr lang="en-IN" dirty="0"/>
              <a:t>Programming\Riser-And-Mooring-Feasibility-Analysis-Report\Section1.txt"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8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style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.txt-style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background-color:pink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color</a:t>
            </a:r>
            <a:r>
              <a:rPr lang="en-IN" dirty="0"/>
              <a:t>:#</a:t>
            </a:r>
            <a:r>
              <a:rPr lang="en-IN" dirty="0" err="1"/>
              <a:t>fff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font-size:20px;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r>
              <a:rPr lang="en-IN" dirty="0" smtClean="0"/>
              <a:t>The style class provided  above that we couldn’t apply to the report page.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6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schema for updating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67619"/>
            <a:ext cx="9791115" cy="56951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Input text file </a:t>
            </a:r>
            <a:r>
              <a:rPr lang="en-IN" dirty="0" smtClean="0">
                <a:sym typeface="Wingdings" panose="05000000000000000000" pitchFamily="2" charset="2"/>
              </a:rPr>
              <a:t> HTML Page  Report output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b="1" smtClean="0">
                <a:sym typeface="Wingdings" panose="05000000000000000000" pitchFamily="2" charset="2"/>
              </a:rPr>
              <a:t>  Internal </a:t>
            </a:r>
            <a:r>
              <a:rPr lang="en-IN" b="1" dirty="0" smtClean="0">
                <a:sym typeface="Wingdings" panose="05000000000000000000" pitchFamily="2" charset="2"/>
              </a:rPr>
              <a:t>process in structural flow:</a:t>
            </a: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714375" y="2800350"/>
            <a:ext cx="2071688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File</a:t>
            </a:r>
          </a:p>
          <a:p>
            <a:pPr algn="ctr"/>
            <a:r>
              <a:rPr lang="en-IN" dirty="0" smtClean="0"/>
              <a:t>(User Entered Data)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2771775" y="3371850"/>
            <a:ext cx="328612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114675" y="2800351"/>
            <a:ext cx="24003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Conversion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[We are using html code to convert text data into HTML data.</a:t>
            </a:r>
          </a:p>
          <a:p>
            <a:pPr algn="ctr"/>
            <a:r>
              <a:rPr lang="en-IN" dirty="0" smtClean="0"/>
              <a:t>In this process styling can be applied only to entire part but not on specified part]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514975" y="3371850"/>
            <a:ext cx="342900" cy="32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57875" y="2800350"/>
            <a:ext cx="185737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File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We use some HTML code to fetch the data from the text file 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7715250" y="3371850"/>
            <a:ext cx="342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8150" y="2800350"/>
            <a:ext cx="174307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Report Output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Fetched output data can be retrieved in report and output is viewed in the browser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14675" y="5704114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execute a Python code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6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Obtained output in the browser is shown below image.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3023290"/>
            <a:ext cx="6241093" cy="3017520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417870" y="1167619"/>
            <a:ext cx="4459459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IN" dirty="0" smtClean="0"/>
              <a:t>Please give us your suggestions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1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10706</TotalTime>
  <Words>216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Custom Design</vt:lpstr>
      <vt:lpstr>PowerPoint Presentation</vt:lpstr>
      <vt:lpstr>HTML source code</vt:lpstr>
      <vt:lpstr>Text file data (section1.txt)</vt:lpstr>
      <vt:lpstr>CSS style </vt:lpstr>
      <vt:lpstr>Structural schema for updating report</vt:lpstr>
      <vt:lpstr>Report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3827</cp:revision>
  <dcterms:modified xsi:type="dcterms:W3CDTF">2017-02-23T04:53:05Z</dcterms:modified>
</cp:coreProperties>
</file>