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3"/>
  </p:notesMasterIdLst>
  <p:handoutMasterIdLst>
    <p:handoutMasterId r:id="rId14"/>
  </p:handoutMasterIdLst>
  <p:sldIdLst>
    <p:sldId id="525" r:id="rId3"/>
    <p:sldId id="543" r:id="rId4"/>
    <p:sldId id="544" r:id="rId5"/>
    <p:sldId id="545" r:id="rId6"/>
    <p:sldId id="548" r:id="rId7"/>
    <p:sldId id="547" r:id="rId8"/>
    <p:sldId id="549" r:id="rId9"/>
    <p:sldId id="550" r:id="rId10"/>
    <p:sldId id="535" r:id="rId11"/>
    <p:sldId id="542" r:id="rId12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525"/>
          </p14:sldIdLst>
        </p14:section>
        <p14:section name="Content Slides" id="{CA0BE58A-A952-43CE-AE0F-8852D0A75BE1}">
          <p14:sldIdLst>
            <p14:sldId id="543"/>
            <p14:sldId id="544"/>
            <p14:sldId id="545"/>
            <p14:sldId id="548"/>
            <p14:sldId id="547"/>
            <p14:sldId id="549"/>
            <p14:sldId id="550"/>
            <p14:sldId id="535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23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00FF"/>
    <a:srgbClr val="339933"/>
    <a:srgbClr val="6C0000"/>
    <a:srgbClr val="006600"/>
    <a:srgbClr val="FFFFFF"/>
    <a:srgbClr val="EAEFF7"/>
    <a:srgbClr val="B3EBFF"/>
    <a:srgbClr val="FFE38B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2" autoAdjust="0"/>
    <p:restoredTop sz="94364" autoAdjust="0"/>
  </p:normalViewPr>
  <p:slideViewPr>
    <p:cSldViewPr snapToGrid="0">
      <p:cViewPr varScale="1">
        <p:scale>
          <a:sx n="63" d="100"/>
          <a:sy n="63" d="100"/>
        </p:scale>
        <p:origin x="1026" y="78"/>
      </p:cViewPr>
      <p:guideLst>
        <p:guide orient="horz" pos="2423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662"/>
    </p:cViewPr>
  </p:sorterViewPr>
  <p:notesViewPr>
    <p:cSldViewPr snapToGrid="0">
      <p:cViewPr varScale="1">
        <p:scale>
          <a:sx n="57" d="100"/>
          <a:sy n="57" d="100"/>
        </p:scale>
        <p:origin x="18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1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738664"/>
            <a:chOff x="658712" y="622457"/>
            <a:chExt cx="8918917" cy="400414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4004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654" y="633315"/>
              <a:ext cx="2516544" cy="365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2"/>
            <a:ext cx="9791115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9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8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00465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6" y="1167619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3" y="228601"/>
            <a:ext cx="9823451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4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z="1400" smtClean="0"/>
              <a:pPr algn="r"/>
              <a:t>‹#›</a:t>
            </a:fld>
            <a:r>
              <a:rPr lang="en-US" sz="1400" dirty="0" smtClean="0"/>
              <a:t> of</a:t>
            </a:r>
            <a:r>
              <a:rPr lang="en-US" sz="1400" baseline="0" dirty="0" smtClean="0"/>
              <a:t> </a:t>
            </a:r>
            <a:r>
              <a:rPr lang="en-US" sz="1400" baseline="0" dirty="0" smtClean="0"/>
              <a:t>9</a:t>
            </a:r>
            <a:endParaRPr lang="en-US" sz="1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7"/>
            <a:ext cx="4001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0142-PRE-0013-04 Online Report Development (</a:t>
            </a:r>
            <a:r>
              <a:rPr lang="en-US" sz="1200" dirty="0" smtClean="0"/>
              <a:t>Draft3)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5" y="2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7 March</a:t>
            </a:r>
            <a:r>
              <a:rPr lang="en-US" sz="1200" dirty="0" smtClean="0"/>
              <a:t>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yiXDJVjY8&amp;list=LLTp1xL79LxITA2osvjFLsJA&amp;index=1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yiXDJVjY8&amp;list=LLTp1xL79LxITA2osvjFLsJA&amp;index=1" TargetMode="External"/><Relationship Id="rId2" Type="http://schemas.openxmlformats.org/officeDocument/2006/relationships/hyperlink" Target="https://sourceforge.net/projects/wampserver/files/WampServer%202/Wampserver%202.4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Riser And Mooring Feasibility Analysis Report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7</a:t>
            </a:r>
            <a:r>
              <a:rPr lang="en-IN" baseline="30000" dirty="0" smtClean="0"/>
              <a:t>th</a:t>
            </a:r>
            <a:r>
              <a:rPr lang="en-IN" dirty="0" smtClean="0"/>
              <a:t>  </a:t>
            </a:r>
            <a:r>
              <a:rPr lang="en-IN" dirty="0" smtClean="0"/>
              <a:t>March 2017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 smtClean="0"/>
              <a:t>Structural schema </a:t>
            </a:r>
            <a:r>
              <a:rPr lang="en-US" sz="2800" dirty="0"/>
              <a:t>o</a:t>
            </a:r>
            <a:r>
              <a:rPr lang="en-US" sz="2800" dirty="0" smtClean="0"/>
              <a:t>f </a:t>
            </a:r>
            <a:r>
              <a:rPr lang="en-US" sz="2800" dirty="0"/>
              <a:t>r</a:t>
            </a:r>
            <a:r>
              <a:rPr lang="en-US" sz="2800" dirty="0" smtClean="0"/>
              <a:t>eport </a:t>
            </a:r>
            <a:r>
              <a:rPr lang="en-US" sz="2800" dirty="0"/>
              <a:t>b</a:t>
            </a:r>
            <a:r>
              <a:rPr lang="en-US" sz="2800" dirty="0" smtClean="0"/>
              <a:t>y </a:t>
            </a:r>
            <a:r>
              <a:rPr lang="en-US" sz="2800" dirty="0"/>
              <a:t>u</a:t>
            </a:r>
            <a:r>
              <a:rPr lang="en-US" sz="2800" dirty="0" smtClean="0"/>
              <a:t>sing Python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0" y="4267200"/>
            <a:ext cx="8494712" cy="914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&amp;</a:t>
            </a:r>
          </a:p>
          <a:p>
            <a:r>
              <a:rPr lang="en-IN" sz="2400" dirty="0" smtClean="0"/>
              <a:t>Work Flow Learnings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223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218073"/>
              </p:ext>
            </p:extLst>
          </p:nvPr>
        </p:nvGraphicFramePr>
        <p:xfrm>
          <a:off x="545432" y="1363577"/>
          <a:ext cx="9015663" cy="5178208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2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March 2017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VK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About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Python is a general-purpose interpreted, interactive, object-oriented, and high-level programming </a:t>
            </a:r>
            <a:r>
              <a:rPr lang="en-US" dirty="0" smtClean="0"/>
              <a:t>language. Python software is available as free open source and it was located in the following link address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https://www.python.org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Download the software from the link and install in computer</a:t>
            </a:r>
          </a:p>
          <a:p>
            <a:pPr marL="0" indent="0" algn="just">
              <a:buNone/>
            </a:pPr>
            <a:r>
              <a:rPr lang="en-US" dirty="0" smtClean="0"/>
              <a:t>For installing process we need to follow the rules as shown in video and link as follows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www.youtube.com/watch?v=bHyiXDJVjY8&amp;list=LLTp1xL79LxITA2osvjFLsJA&amp;index=1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21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About wamp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Wamp Server </a:t>
            </a:r>
            <a:r>
              <a:rPr lang="en-US" dirty="0"/>
              <a:t>refers to a software stack for the Microsoft Windows operating system, consisting of the Apache web </a:t>
            </a:r>
            <a:r>
              <a:rPr lang="en-US" dirty="0" smtClean="0"/>
              <a:t>server the word wamp refers to windows, apache, MySQL, php or python.</a:t>
            </a:r>
          </a:p>
          <a:p>
            <a:r>
              <a:rPr lang="en-US" dirty="0" smtClean="0"/>
              <a:t>We need to download the wamp software from the following link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://sourceforge.net/projects/wampserver/files/WampServer%202/Wampserver%202.4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algn="just"/>
            <a:r>
              <a:rPr lang="en-US" dirty="0" smtClean="0"/>
              <a:t>After downloading the wamp software we need to install it in computer</a:t>
            </a:r>
          </a:p>
          <a:p>
            <a:pPr algn="just"/>
            <a:r>
              <a:rPr lang="en-US" dirty="0" smtClean="0"/>
              <a:t>For that process we followed same link video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www.youtube.com/watch?v=bHyiXDJVjY8&amp;list=LLTp1xL79LxITA2osvjFLsJA&amp;index=1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873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Internal Workflow 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" y="2359855"/>
            <a:ext cx="161544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File Data (Notepad)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56561" y="2359855"/>
            <a:ext cx="161544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Script (IDLE)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79720" y="2357510"/>
            <a:ext cx="1615440" cy="103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from Text file appended/Updated to HTML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79720" y="4477043"/>
            <a:ext cx="1615440" cy="103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Executes Python Program Which runs HTML File (WAMP Server)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46720" y="4478216"/>
            <a:ext cx="161544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Output viewed in Browser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2026920" y="2878015"/>
            <a:ext cx="86868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4572001" y="2876843"/>
            <a:ext cx="807719" cy="117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>
            <a:off x="6187440" y="3396175"/>
            <a:ext cx="0" cy="104921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6995160" y="4996376"/>
            <a:ext cx="105156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" y="1463040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378">
              <a:spcBef>
                <a:spcPts val="1000"/>
              </a:spcBef>
            </a:pPr>
            <a:r>
              <a:rPr lang="en-US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Flow Diagram:</a:t>
            </a:r>
            <a:endParaRPr lang="en-US" sz="2400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5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Internal </a:t>
            </a:r>
            <a:r>
              <a:rPr lang="en-US" dirty="0"/>
              <a:t>Workflow Structure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Description:</a:t>
            </a:r>
          </a:p>
          <a:p>
            <a:r>
              <a:rPr lang="en-US" dirty="0" smtClean="0"/>
              <a:t>Text File:</a:t>
            </a:r>
          </a:p>
          <a:p>
            <a:pPr marL="0" indent="0">
              <a:buNone/>
            </a:pPr>
            <a:r>
              <a:rPr lang="en-US" dirty="0" smtClean="0"/>
              <a:t>Data for the Report in saved in a text file.</a:t>
            </a:r>
          </a:p>
          <a:p>
            <a:r>
              <a:rPr lang="en-US" dirty="0" smtClean="0"/>
              <a:t>Python Script:</a:t>
            </a:r>
          </a:p>
          <a:p>
            <a:pPr marL="0" indent="0">
              <a:buNone/>
            </a:pPr>
            <a:r>
              <a:rPr lang="en-US" dirty="0" smtClean="0"/>
              <a:t>Through Python code the data in the text file is retrieved.</a:t>
            </a:r>
          </a:p>
          <a:p>
            <a:r>
              <a:rPr lang="en-US" dirty="0" smtClean="0"/>
              <a:t> Updating HTML:</a:t>
            </a:r>
          </a:p>
          <a:p>
            <a:pPr marL="0" indent="0">
              <a:buNone/>
            </a:pPr>
            <a:r>
              <a:rPr lang="en-US" dirty="0" smtClean="0"/>
              <a:t>The retrieved text file data is appended or updated in the HTML file which is linked in Python code.</a:t>
            </a:r>
          </a:p>
          <a:p>
            <a:r>
              <a:rPr lang="en-US" dirty="0" smtClean="0"/>
              <a:t>Execute code:</a:t>
            </a:r>
          </a:p>
          <a:p>
            <a:pPr marL="0" indent="0">
              <a:buNone/>
            </a:pPr>
            <a:r>
              <a:rPr lang="en-US" dirty="0" smtClean="0"/>
              <a:t>The code is executed through python in browser and also can executed in server using WAMP Server.</a:t>
            </a:r>
          </a:p>
          <a:p>
            <a:r>
              <a:rPr lang="en-US" dirty="0" smtClean="0"/>
              <a:t> Report output is viewed in the browser.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6191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Structural schema of report by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Flow Diagram: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2960" y="2026920"/>
            <a:ext cx="1706880" cy="102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TEXT FILE DATA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60" y="3261360"/>
            <a:ext cx="1706880" cy="112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IMAGES Folder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60" y="4632960"/>
            <a:ext cx="170688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CSV Charts  Folder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9" name="Elbow Connector 18"/>
          <p:cNvCxnSpPr>
            <a:stCxn id="4" idx="3"/>
          </p:cNvCxnSpPr>
          <p:nvPr/>
        </p:nvCxnSpPr>
        <p:spPr>
          <a:xfrm>
            <a:off x="2529840" y="2537460"/>
            <a:ext cx="1325880" cy="1043940"/>
          </a:xfrm>
          <a:prstGeom prst="bentConnector3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</p:cNvCxnSpPr>
          <p:nvPr/>
        </p:nvCxnSpPr>
        <p:spPr>
          <a:xfrm>
            <a:off x="2529840" y="3825240"/>
            <a:ext cx="132588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</p:cNvCxnSpPr>
          <p:nvPr/>
        </p:nvCxnSpPr>
        <p:spPr>
          <a:xfrm flipV="1">
            <a:off x="2529840" y="4015191"/>
            <a:ext cx="1325880" cy="1257849"/>
          </a:xfrm>
          <a:prstGeom prst="bentConnector3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55720" y="3261360"/>
            <a:ext cx="1905000" cy="112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CONVERTER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Framework / Plugin/Program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97040" y="3261360"/>
            <a:ext cx="2148840" cy="112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HTML code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43700" y="4809448"/>
            <a:ext cx="2255520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Final Report  on Browsers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60720" y="4015191"/>
            <a:ext cx="103632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</p:cNvCxnSpPr>
          <p:nvPr/>
        </p:nvCxnSpPr>
        <p:spPr>
          <a:xfrm>
            <a:off x="7871460" y="4389120"/>
            <a:ext cx="0" cy="39624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7210" y="4644115"/>
            <a:ext cx="21983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can be invoked manually once by engineer </a:t>
            </a:r>
          </a:p>
          <a:p>
            <a:endParaRPr lang="en-US" dirty="0"/>
          </a:p>
          <a:p>
            <a:r>
              <a:rPr lang="en-US" dirty="0" smtClean="0"/>
              <a:t>(or) Every time by the end user when he clicks on the report.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Work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successful in retrieving the text file data in Python IDLE window but we can’t retrieving the same text file data in browser.</a:t>
            </a:r>
          </a:p>
          <a:p>
            <a:r>
              <a:rPr lang="en-US" dirty="0" smtClean="0"/>
              <a:t>When we tried to open text file through Python code using WAMP Server we are getting a 500 Internal Server Error.</a:t>
            </a:r>
          </a:p>
          <a:p>
            <a:r>
              <a:rPr lang="en-US" dirty="0" smtClean="0"/>
              <a:t>We obtained output in </a:t>
            </a:r>
            <a:r>
              <a:rPr lang="en-US" dirty="0"/>
              <a:t>P</a:t>
            </a:r>
            <a:r>
              <a:rPr lang="en-US" dirty="0" smtClean="0"/>
              <a:t>ython IDLE by using below code,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61" y="3435451"/>
            <a:ext cx="5896798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7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Work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Gaps to be filled: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19" y="1630680"/>
            <a:ext cx="9107659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need to show the data from text file in the browser using WAMP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need to apply styles to the retrieved text file data.</a:t>
            </a:r>
          </a:p>
        </p:txBody>
      </p:sp>
    </p:spTree>
    <p:extLst>
      <p:ext uri="{BB962C8B-B14F-4D97-AF65-F5344CB8AC3E}">
        <p14:creationId xmlns:p14="http://schemas.microsoft.com/office/powerpoint/2010/main" val="363872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THANK YOU </a:t>
            </a:r>
          </a:p>
          <a:p>
            <a:endParaRPr lang="en-US" sz="4000" dirty="0"/>
          </a:p>
          <a:p>
            <a:r>
              <a:rPr lang="en-US" sz="4000" dirty="0"/>
              <a:t>For the opportunity to serve!</a:t>
            </a:r>
          </a:p>
        </p:txBody>
      </p:sp>
    </p:spTree>
    <p:extLst>
      <p:ext uri="{BB962C8B-B14F-4D97-AF65-F5344CB8AC3E}">
        <p14:creationId xmlns:p14="http://schemas.microsoft.com/office/powerpoint/2010/main" val="163694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prstDash val="lgDash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12728</TotalTime>
  <Words>442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Riser And Mooring Feasibility Analysis Report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veeru leo</cp:lastModifiedBy>
  <cp:revision>4091</cp:revision>
  <dcterms:modified xsi:type="dcterms:W3CDTF">2017-03-07T15:30:46Z</dcterms:modified>
</cp:coreProperties>
</file>