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7"/>
  </p:notesMasterIdLst>
  <p:handoutMasterIdLst>
    <p:handoutMasterId r:id="rId8"/>
  </p:handoutMasterIdLst>
  <p:sldIdLst>
    <p:sldId id="285" r:id="rId3"/>
    <p:sldId id="555" r:id="rId4"/>
    <p:sldId id="507" r:id="rId5"/>
    <p:sldId id="554" r:id="rId6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55"/>
          </p14:sldIdLst>
        </p14:section>
        <p14:section name="Content Slides" id="{CA0BE58A-A952-43CE-AE0F-8852D0A75BE1}">
          <p14:sldIdLst>
            <p14:sldId id="507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5" autoAdjust="0"/>
    <p:restoredTop sz="93896" autoAdjust="0"/>
  </p:normalViewPr>
  <p:slideViewPr>
    <p:cSldViewPr snapToGrid="0">
      <p:cViewPr varScale="1">
        <p:scale>
          <a:sx n="101" d="100"/>
          <a:sy n="101" d="100"/>
        </p:scale>
        <p:origin x="576" y="120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1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Data Analysis Architecture – Folder Structure</a:t>
            </a:r>
            <a:endParaRPr lang="en-IN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22 February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22 February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Manual Inputs - Flowcharts and Schematics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Data Analysis Architecture – Folder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08" y="1715075"/>
            <a:ext cx="5181600" cy="59721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Folder Structure (GSY)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000" dirty="0" smtClean="0"/>
              <a:t>0119 </a:t>
            </a:r>
            <a:r>
              <a:rPr lang="en-US" sz="3000" dirty="0"/>
              <a:t>Programming\009 </a:t>
            </a:r>
            <a:r>
              <a:rPr lang="en-US" sz="3000" dirty="0" err="1"/>
              <a:t>PythonOrcaFlex</a:t>
            </a:r>
            <a:r>
              <a:rPr lang="en-US" sz="3000" dirty="0"/>
              <a:t>\Root</a:t>
            </a:r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409908" y="1775709"/>
            <a:ext cx="6197679" cy="88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                                                                  Global shared codes</a:t>
            </a:r>
          </a:p>
          <a:p>
            <a:endParaRPr lang="en-US" sz="1400" b="1" dirty="0" smtClean="0"/>
          </a:p>
          <a:p>
            <a:endParaRPr lang="en-US" sz="1100" b="1" dirty="0"/>
          </a:p>
          <a:p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409908" y="2685568"/>
            <a:ext cx="6197679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					</a:t>
            </a:r>
            <a:r>
              <a:rPr lang="en-US" sz="1300" b="1" dirty="0" smtClean="0"/>
              <a:t>Calculations</a:t>
            </a:r>
          </a:p>
          <a:p>
            <a:r>
              <a:rPr lang="en-US" sz="1300" b="1" dirty="0" smtClean="0"/>
              <a:t>					</a:t>
            </a:r>
          </a:p>
          <a:p>
            <a:endParaRPr lang="en-US" sz="1400" b="1" dirty="0"/>
          </a:p>
          <a:p>
            <a:endParaRPr lang="en-US" sz="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09908" y="3097959"/>
            <a:ext cx="6099465" cy="37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                                                                  Data provision and output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100" b="1" dirty="0" smtClean="0"/>
          </a:p>
          <a:p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409908" y="6972166"/>
            <a:ext cx="6096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                                                                                           For development, </a:t>
            </a:r>
          </a:p>
          <a:p>
            <a:r>
              <a:rPr lang="en-US" sz="1200" b="1" dirty="0" smtClean="0"/>
              <a:t>                                                                                    testing etc. i.e. pre-production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09908" y="7332290"/>
            <a:ext cx="609600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                                                                                                        Projects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85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61" y="1889980"/>
            <a:ext cx="4986903" cy="5760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Folder Structure (GSY)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349055" y="1238250"/>
            <a:ext cx="9242473" cy="6033282"/>
          </a:xfrm>
        </p:spPr>
        <p:txBody>
          <a:bodyPr/>
          <a:lstStyle/>
          <a:p>
            <a:r>
              <a:rPr lang="en-US" sz="3000" dirty="0"/>
              <a:t>0119 </a:t>
            </a:r>
            <a:r>
              <a:rPr lang="en-US" sz="3000" dirty="0" smtClean="0"/>
              <a:t>Programming\009 </a:t>
            </a:r>
            <a:r>
              <a:rPr lang="en-US" sz="3000" dirty="0" err="1" smtClean="0"/>
              <a:t>PythonOrcaFlex</a:t>
            </a:r>
            <a:r>
              <a:rPr lang="en-US" sz="3000" dirty="0" smtClean="0"/>
              <a:t>\</a:t>
            </a:r>
            <a:r>
              <a:rPr lang="en-US" sz="3000" dirty="0" err="1" smtClean="0"/>
              <a:t>OrcaFlex</a:t>
            </a:r>
            <a:r>
              <a:rPr lang="en-US" sz="3000" dirty="0" smtClean="0"/>
              <a:t>-Temp-Project</a:t>
            </a:r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36262" y="1889980"/>
            <a:ext cx="6197679" cy="87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                                                                  Global shared codes</a:t>
            </a:r>
          </a:p>
          <a:p>
            <a:endParaRPr lang="en-US" sz="1400" b="1" dirty="0" smtClean="0"/>
          </a:p>
          <a:p>
            <a:endParaRPr lang="en-US" sz="1100" b="1" dirty="0"/>
          </a:p>
          <a:p>
            <a:endParaRPr lang="en-US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036261" y="2810869"/>
            <a:ext cx="6197679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					</a:t>
            </a:r>
            <a:r>
              <a:rPr lang="en-US" sz="1300" b="1" dirty="0" smtClean="0"/>
              <a:t>Calculations</a:t>
            </a:r>
          </a:p>
          <a:p>
            <a:r>
              <a:rPr lang="en-US" sz="1300" b="1" dirty="0" smtClean="0"/>
              <a:t>					Code</a:t>
            </a:r>
          </a:p>
          <a:p>
            <a:endParaRPr lang="en-US" sz="1400" b="1" dirty="0"/>
          </a:p>
          <a:p>
            <a:endParaRPr lang="en-US" sz="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36261" y="3268970"/>
            <a:ext cx="6099465" cy="37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                                                                     Data provision and output</a:t>
            </a:r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400" b="1" dirty="0" smtClean="0"/>
          </a:p>
          <a:p>
            <a:endParaRPr lang="en-US" sz="1400" b="1" dirty="0"/>
          </a:p>
          <a:p>
            <a:endParaRPr lang="en-US" sz="1100" b="1" dirty="0" smtClean="0"/>
          </a:p>
          <a:p>
            <a:endParaRPr 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0017" y="7297633"/>
            <a:ext cx="6096000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                                                                                                        For development, </a:t>
            </a:r>
          </a:p>
          <a:p>
            <a:r>
              <a:rPr lang="en-US" sz="1200" b="1" dirty="0" smtClean="0"/>
              <a:t>                                                                                    testing etc. i.e. pre-production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498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15363</TotalTime>
  <Words>80</Words>
  <Application>Microsoft Office PowerPoint</Application>
  <PresentationFormat>Custom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Achanta, Vamsee (Apex Systems)</cp:lastModifiedBy>
  <cp:revision>3926</cp:revision>
  <dcterms:modified xsi:type="dcterms:W3CDTF">2018-03-26T21:07:41Z</dcterms:modified>
</cp:coreProperties>
</file>