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20"/>
  </p:notesMasterIdLst>
  <p:handoutMasterIdLst>
    <p:handoutMasterId r:id="rId21"/>
  </p:handoutMasterIdLst>
  <p:sldIdLst>
    <p:sldId id="285" r:id="rId3"/>
    <p:sldId id="547" r:id="rId4"/>
    <p:sldId id="556" r:id="rId5"/>
    <p:sldId id="557" r:id="rId6"/>
    <p:sldId id="548" r:id="rId7"/>
    <p:sldId id="549" r:id="rId8"/>
    <p:sldId id="550" r:id="rId9"/>
    <p:sldId id="551" r:id="rId10"/>
    <p:sldId id="552" r:id="rId11"/>
    <p:sldId id="553" r:id="rId12"/>
    <p:sldId id="554" r:id="rId13"/>
    <p:sldId id="555" r:id="rId14"/>
    <p:sldId id="558" r:id="rId15"/>
    <p:sldId id="559" r:id="rId16"/>
    <p:sldId id="560" r:id="rId17"/>
    <p:sldId id="505" r:id="rId18"/>
    <p:sldId id="483" r:id="rId19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</p14:sldIdLst>
        </p14:section>
        <p14:section name="Content Slides" id="{CA0BE58A-A952-43CE-AE0F-8852D0A75BE1}">
          <p14:sldIdLst>
            <p14:sldId id="547"/>
            <p14:sldId id="556"/>
            <p14:sldId id="55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8"/>
            <p14:sldId id="559"/>
            <p14:sldId id="560"/>
            <p14:sldId id="505"/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EBFF"/>
    <a:srgbClr val="33CCFF"/>
    <a:srgbClr val="006600"/>
    <a:srgbClr val="0000FF"/>
    <a:srgbClr val="FFE38B"/>
    <a:srgbClr val="00CCFF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5" autoAdjust="0"/>
    <p:restoredTop sz="88710" autoAdjust="0"/>
  </p:normalViewPr>
  <p:slideViewPr>
    <p:cSldViewPr snapToGrid="0">
      <p:cViewPr varScale="1">
        <p:scale>
          <a:sx n="56" d="100"/>
          <a:sy n="56" d="100"/>
        </p:scale>
        <p:origin x="1386" y="78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r>
              <a:rPr lang="en-US" dirty="0" smtClean="0"/>
              <a:t> of 7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6" y="7213996"/>
            <a:ext cx="3652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0132-PRE-0001-01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Yml</a:t>
            </a:r>
            <a:r>
              <a:rPr lang="en-US" sz="1200" baseline="0" dirty="0" smtClean="0"/>
              <a:t> Flow Chart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09 Sept </a:t>
            </a:r>
            <a:r>
              <a:rPr lang="en-US" sz="1200" dirty="0" smtClean="0"/>
              <a:t>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77888" y="3205139"/>
            <a:ext cx="8494712" cy="1165578"/>
          </a:xfrm>
        </p:spPr>
        <p:txBody>
          <a:bodyPr/>
          <a:lstStyle/>
          <a:p>
            <a:r>
              <a:rPr lang="en-US" dirty="0" smtClean="0"/>
              <a:t>Catenary Program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11 January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CatenaryRiser.py Structure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84931" y="2071058"/>
            <a:ext cx="3104707" cy="7017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 smtClean="0">
                <a:solidFill>
                  <a:schemeClr val="tx1"/>
                </a:solidFill>
              </a:rPr>
              <a:t>Defining the Build Model for SCR</a:t>
            </a:r>
            <a:endParaRPr lang="en-IN" sz="25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32648" y="1367098"/>
            <a:ext cx="4735727" cy="4938451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003531" y="2415872"/>
            <a:ext cx="1229117" cy="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505998" y="1592853"/>
            <a:ext cx="3976577" cy="4486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800" dirty="0" smtClean="0">
                <a:solidFill>
                  <a:schemeClr val="tx1"/>
                </a:solidFill>
              </a:rPr>
              <a:t>Building the model for SLWR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chemeClr val="tx1"/>
                </a:solidFill>
              </a:rPr>
              <a:t>   Building the model for Extreme and Fatigue Analysis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chemeClr val="tx1"/>
              </a:solidFill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443" y="3901370"/>
            <a:ext cx="3589685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7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CatenaryRiser.py Structure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84931" y="2071058"/>
            <a:ext cx="3104707" cy="7017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 smtClean="0">
                <a:solidFill>
                  <a:schemeClr val="tx1"/>
                </a:solidFill>
              </a:rPr>
              <a:t>Data Preparation</a:t>
            </a:r>
            <a:endParaRPr lang="en-IN" sz="25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32648" y="1367098"/>
            <a:ext cx="4735727" cy="4938451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003531" y="2415872"/>
            <a:ext cx="1229117" cy="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505998" y="1592853"/>
            <a:ext cx="3976577" cy="4486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chemeClr val="tx1"/>
              </a:solidFill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402" y="1872671"/>
            <a:ext cx="426152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6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CatenaryRiser.py Structure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84931" y="2071058"/>
            <a:ext cx="3104707" cy="7017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 smtClean="0">
                <a:solidFill>
                  <a:schemeClr val="tx1"/>
                </a:solidFill>
              </a:rPr>
              <a:t>Evaluating the Section properties</a:t>
            </a:r>
            <a:endParaRPr lang="en-IN" sz="25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32648" y="1367098"/>
            <a:ext cx="4735727" cy="4938451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003531" y="2415872"/>
            <a:ext cx="1229117" cy="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505998" y="1592853"/>
            <a:ext cx="3976577" cy="4486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chemeClr val="tx1"/>
              </a:solidFill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51944" y="1592853"/>
            <a:ext cx="2721935" cy="8230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tx1"/>
                </a:solidFill>
              </a:rPr>
              <a:t>Calling the input data for catenary equation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51944" y="2978376"/>
            <a:ext cx="2721935" cy="8230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tx1"/>
                </a:solidFill>
              </a:rPr>
              <a:t>Calling the pipe properties</a:t>
            </a:r>
          </a:p>
          <a:p>
            <a:pPr algn="ctr"/>
            <a:r>
              <a:rPr lang="en-IN" sz="1800" dirty="0" smtClean="0">
                <a:solidFill>
                  <a:schemeClr val="tx1"/>
                </a:solidFill>
              </a:rPr>
              <a:t>Fluid Density, Seawater. </a:t>
            </a:r>
            <a:endParaRPr lang="en-IN" sz="1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494286" y="2378618"/>
            <a:ext cx="0" cy="59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80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CatenaryRiser.py Structure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84931" y="2071058"/>
            <a:ext cx="3104707" cy="7017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 smtClean="0">
                <a:solidFill>
                  <a:schemeClr val="tx1"/>
                </a:solidFill>
              </a:rPr>
              <a:t>Lazy Wave Analysis</a:t>
            </a:r>
            <a:endParaRPr lang="en-IN" sz="25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32648" y="1367098"/>
            <a:ext cx="4735727" cy="4938451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003531" y="2415872"/>
            <a:ext cx="1229117" cy="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505998" y="1592853"/>
            <a:ext cx="3976577" cy="4486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chemeClr val="tx1"/>
              </a:solidFill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51944" y="1592853"/>
            <a:ext cx="2721935" cy="8230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tx1"/>
                </a:solidFill>
              </a:rPr>
              <a:t>Buoyancy Properties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51944" y="2978376"/>
            <a:ext cx="2721935" cy="8230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tx1"/>
                </a:solidFill>
              </a:rPr>
              <a:t>Lazy wave inputs. </a:t>
            </a:r>
            <a:endParaRPr lang="en-IN" sz="1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494286" y="2378618"/>
            <a:ext cx="0" cy="59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251944" y="4363899"/>
            <a:ext cx="2721935" cy="8230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tx1"/>
                </a:solidFill>
              </a:rPr>
              <a:t>Lazy wave inputs. </a:t>
            </a:r>
            <a:endParaRPr lang="en-IN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494286" y="3764141"/>
            <a:ext cx="0" cy="59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251944" y="5781162"/>
            <a:ext cx="2721935" cy="8230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tx1"/>
                </a:solidFill>
              </a:rPr>
              <a:t>Update the lazy wave catenary result</a:t>
            </a:r>
            <a:endParaRPr lang="en-IN" sz="18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494286" y="5181404"/>
            <a:ext cx="0" cy="59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CatenaryRiser.py Structure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84931" y="2071058"/>
            <a:ext cx="3104707" cy="7017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 smtClean="0">
                <a:solidFill>
                  <a:schemeClr val="tx1"/>
                </a:solidFill>
              </a:rPr>
              <a:t>Construct FEA Model</a:t>
            </a:r>
            <a:endParaRPr lang="en-IN" sz="25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32648" y="1367098"/>
            <a:ext cx="4735727" cy="4938451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003531" y="2415872"/>
            <a:ext cx="1229117" cy="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505998" y="1592853"/>
            <a:ext cx="3976577" cy="4486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chemeClr val="tx1"/>
              </a:solidFill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39543" y="2415872"/>
            <a:ext cx="2721935" cy="8230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tx1"/>
                </a:solidFill>
              </a:rPr>
              <a:t>Pipe Properties Buoyancy section, 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7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Way Forward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Buoyancy properties are called two times .</a:t>
            </a:r>
          </a:p>
          <a:p>
            <a:r>
              <a:rPr lang="en-IN" dirty="0" smtClean="0"/>
              <a:t>Only pipe properties were updating.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47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49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Document Revision History</a:t>
            </a:r>
            <a:endParaRPr lang="en-US" b="0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436489"/>
              </p:ext>
            </p:extLst>
          </p:nvPr>
        </p:nvGraphicFramePr>
        <p:xfrm>
          <a:off x="545432" y="1363577"/>
          <a:ext cx="9015663" cy="5149517"/>
        </p:xfrm>
        <a:graphic>
          <a:graphicData uri="http://schemas.openxmlformats.org/drawingml/2006/table">
            <a:tbl>
              <a:tblPr/>
              <a:tblGrid>
                <a:gridCol w="630086"/>
                <a:gridCol w="3204878"/>
                <a:gridCol w="855671"/>
                <a:gridCol w="295595"/>
                <a:gridCol w="1369073"/>
                <a:gridCol w="1415748"/>
                <a:gridCol w="1244612"/>
              </a:tblGrid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document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June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VA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3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0132-PRE-0001-01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n/a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Catenary Folder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619997" y="1733372"/>
            <a:ext cx="2211572" cy="7017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 err="1">
                <a:solidFill>
                  <a:schemeClr val="tx1"/>
                </a:solidFill>
              </a:rPr>
              <a:t>d</a:t>
            </a:r>
            <a:r>
              <a:rPr lang="en-IN" sz="2500" dirty="0" err="1" smtClean="0">
                <a:solidFill>
                  <a:schemeClr val="tx1"/>
                </a:solidFill>
              </a:rPr>
              <a:t>ataManager</a:t>
            </a:r>
            <a:endParaRPr lang="en-IN" sz="25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2"/>
            <a:endCxn id="11" idx="0"/>
          </p:cNvCxnSpPr>
          <p:nvPr/>
        </p:nvCxnSpPr>
        <p:spPr>
          <a:xfrm>
            <a:off x="3725783" y="2435121"/>
            <a:ext cx="1" cy="49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73430" y="2928173"/>
            <a:ext cx="3104707" cy="7442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CatenaryMethods.py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5" idx="0"/>
          </p:cNvCxnSpPr>
          <p:nvPr/>
        </p:nvCxnSpPr>
        <p:spPr>
          <a:xfrm>
            <a:off x="3725783" y="3672452"/>
            <a:ext cx="1" cy="49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173430" y="4165504"/>
            <a:ext cx="3104707" cy="7442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CatenaryRiser.py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73430" y="5402835"/>
            <a:ext cx="3104707" cy="7442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Results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27726" y="1700292"/>
            <a:ext cx="3661417" cy="4446822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6255236" y="1732371"/>
            <a:ext cx="2496440" cy="661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Input files .</a:t>
            </a:r>
            <a:r>
              <a:rPr lang="en-IN" sz="2400" dirty="0" err="1" smtClean="0">
                <a:solidFill>
                  <a:schemeClr val="tx1"/>
                </a:solidFill>
              </a:rPr>
              <a:t>yml</a:t>
            </a:r>
            <a:r>
              <a:rPr lang="en-IN" sz="2400" dirty="0" smtClean="0">
                <a:solidFill>
                  <a:schemeClr val="tx1"/>
                </a:solidFill>
              </a:rPr>
              <a:t> files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6" idx="3"/>
            <a:endCxn id="18" idx="1"/>
          </p:cNvCxnSpPr>
          <p:nvPr/>
        </p:nvCxnSpPr>
        <p:spPr>
          <a:xfrm flipV="1">
            <a:off x="4831569" y="2063090"/>
            <a:ext cx="1423667" cy="2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78303" y="2924508"/>
            <a:ext cx="2954702" cy="1036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Calculation done in method.py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11" idx="3"/>
          </p:cNvCxnSpPr>
          <p:nvPr/>
        </p:nvCxnSpPr>
        <p:spPr>
          <a:xfrm flipV="1">
            <a:off x="5278137" y="3294743"/>
            <a:ext cx="600166" cy="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725782" y="4941995"/>
            <a:ext cx="1" cy="49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878303" y="4277518"/>
            <a:ext cx="3207640" cy="9244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 smtClean="0">
                <a:solidFill>
                  <a:schemeClr val="tx1"/>
                </a:solidFill>
              </a:rPr>
              <a:t>Runthe</a:t>
            </a:r>
            <a:r>
              <a:rPr lang="en-IN" sz="2400" dirty="0" smtClean="0">
                <a:solidFill>
                  <a:schemeClr val="tx1"/>
                </a:solidFill>
              </a:rPr>
              <a:t> program with default </a:t>
            </a:r>
            <a:r>
              <a:rPr lang="en-IN" sz="2400" dirty="0" err="1" smtClean="0">
                <a:solidFill>
                  <a:schemeClr val="tx1"/>
                </a:solidFill>
              </a:rPr>
              <a:t>yml</a:t>
            </a:r>
            <a:r>
              <a:rPr lang="en-IN" sz="2400" dirty="0" smtClean="0">
                <a:solidFill>
                  <a:schemeClr val="tx1"/>
                </a:solidFill>
              </a:rPr>
              <a:t>  files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15" idx="3"/>
          </p:cNvCxnSpPr>
          <p:nvPr/>
        </p:nvCxnSpPr>
        <p:spPr>
          <a:xfrm>
            <a:off x="5278137" y="4537644"/>
            <a:ext cx="600166" cy="1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217903" y="5740172"/>
            <a:ext cx="1037333" cy="54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233903" y="5350394"/>
            <a:ext cx="2852040" cy="7967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Out put file will save in these folder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72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CatenaryMethods.py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98192" y="1235789"/>
            <a:ext cx="3104707" cy="7017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 smtClean="0">
                <a:solidFill>
                  <a:schemeClr val="tx1"/>
                </a:solidFill>
              </a:rPr>
              <a:t>Catenary Equation defining</a:t>
            </a:r>
            <a:endParaRPr lang="en-IN" sz="25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2"/>
            <a:endCxn id="6" idx="0"/>
          </p:cNvCxnSpPr>
          <p:nvPr/>
        </p:nvCxnSpPr>
        <p:spPr>
          <a:xfrm>
            <a:off x="5150546" y="1937538"/>
            <a:ext cx="0" cy="51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98192" y="2452528"/>
            <a:ext cx="3104707" cy="7442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Catenary Force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  <a:endCxn id="8" idx="0"/>
          </p:cNvCxnSpPr>
          <p:nvPr/>
        </p:nvCxnSpPr>
        <p:spPr>
          <a:xfrm flipH="1">
            <a:off x="5136652" y="3196807"/>
            <a:ext cx="13894" cy="49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84298" y="3689859"/>
            <a:ext cx="3104707" cy="7442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 smtClean="0">
                <a:solidFill>
                  <a:schemeClr val="tx1"/>
                </a:solidFill>
              </a:rPr>
              <a:t>SagHog</a:t>
            </a:r>
            <a:r>
              <a:rPr lang="en-IN" sz="2400" dirty="0" smtClean="0">
                <a:solidFill>
                  <a:schemeClr val="tx1"/>
                </a:solidFill>
              </a:rPr>
              <a:t> Equation defining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150546" y="4391923"/>
            <a:ext cx="0" cy="49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98192" y="4884975"/>
            <a:ext cx="3104707" cy="7442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Lazy wave catenary equation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98192" y="6002155"/>
            <a:ext cx="3104707" cy="7017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 err="1" smtClean="0">
                <a:solidFill>
                  <a:schemeClr val="tx1"/>
                </a:solidFill>
              </a:rPr>
              <a:t>LazyWave</a:t>
            </a:r>
            <a:r>
              <a:rPr lang="en-IN" sz="2500" dirty="0" smtClean="0">
                <a:solidFill>
                  <a:schemeClr val="tx1"/>
                </a:solidFill>
              </a:rPr>
              <a:t> plot Defining</a:t>
            </a:r>
            <a:endParaRPr lang="en-IN" sz="25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5293" y="4354785"/>
            <a:ext cx="3104707" cy="7017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 smtClean="0">
                <a:solidFill>
                  <a:schemeClr val="tx1"/>
                </a:solidFill>
              </a:rPr>
              <a:t>Generating the plot</a:t>
            </a:r>
            <a:endParaRPr lang="en-IN" sz="25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598139" y="5119521"/>
            <a:ext cx="9506" cy="88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055292" y="6002154"/>
            <a:ext cx="3104707" cy="7017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 smtClean="0">
                <a:solidFill>
                  <a:schemeClr val="tx1"/>
                </a:solidFill>
              </a:rPr>
              <a:t>Buoyancy properties</a:t>
            </a:r>
            <a:endParaRPr lang="en-IN" sz="25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endCxn id="27" idx="1"/>
          </p:cNvCxnSpPr>
          <p:nvPr/>
        </p:nvCxnSpPr>
        <p:spPr>
          <a:xfrm flipV="1">
            <a:off x="6711142" y="4705660"/>
            <a:ext cx="344151" cy="155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13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CatenaryResults.py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98192" y="1235789"/>
            <a:ext cx="3104707" cy="7017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>
                <a:solidFill>
                  <a:schemeClr val="tx1"/>
                </a:solidFill>
              </a:rPr>
              <a:t>Defining the Build Model for SLWR</a:t>
            </a:r>
          </a:p>
        </p:txBody>
      </p:sp>
      <p:cxnSp>
        <p:nvCxnSpPr>
          <p:cNvPr id="5" name="Straight Arrow Connector 4"/>
          <p:cNvCxnSpPr>
            <a:stCxn id="4" idx="2"/>
            <a:endCxn id="6" idx="0"/>
          </p:cNvCxnSpPr>
          <p:nvPr/>
        </p:nvCxnSpPr>
        <p:spPr>
          <a:xfrm>
            <a:off x="5150546" y="1937538"/>
            <a:ext cx="0" cy="51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98192" y="2452528"/>
            <a:ext cx="3104707" cy="7442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Defining the Build Model for </a:t>
            </a:r>
            <a:r>
              <a:rPr lang="en-IN" sz="2400" dirty="0" smtClean="0">
                <a:solidFill>
                  <a:schemeClr val="tx1"/>
                </a:solidFill>
              </a:rPr>
              <a:t>SCR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  <a:endCxn id="8" idx="0"/>
          </p:cNvCxnSpPr>
          <p:nvPr/>
        </p:nvCxnSpPr>
        <p:spPr>
          <a:xfrm flipH="1">
            <a:off x="5136652" y="3196807"/>
            <a:ext cx="13894" cy="49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84298" y="3689859"/>
            <a:ext cx="3104707" cy="7442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Data Preparation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150546" y="4391923"/>
            <a:ext cx="0" cy="49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98192" y="4884975"/>
            <a:ext cx="3104707" cy="7442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Evaluating the </a:t>
            </a:r>
            <a:r>
              <a:rPr lang="en-IN" sz="2400" dirty="0" err="1" smtClean="0">
                <a:solidFill>
                  <a:schemeClr val="tx1"/>
                </a:solidFill>
              </a:rPr>
              <a:t>sectionproperties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98192" y="6002155"/>
            <a:ext cx="3104707" cy="7017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 err="1" smtClean="0">
                <a:solidFill>
                  <a:schemeClr val="tx1"/>
                </a:solidFill>
              </a:rPr>
              <a:t>Lazywave</a:t>
            </a:r>
            <a:r>
              <a:rPr lang="en-IN" sz="2500" dirty="0" smtClean="0">
                <a:solidFill>
                  <a:schemeClr val="tx1"/>
                </a:solidFill>
              </a:rPr>
              <a:t> Analysis</a:t>
            </a:r>
            <a:endParaRPr lang="en-IN" sz="25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5293" y="5979648"/>
            <a:ext cx="3104707" cy="7017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 smtClean="0">
                <a:solidFill>
                  <a:schemeClr val="tx1"/>
                </a:solidFill>
              </a:rPr>
              <a:t>Construct FEA Model</a:t>
            </a:r>
            <a:endParaRPr lang="en-IN" sz="25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183570" y="5629254"/>
            <a:ext cx="0" cy="50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25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CatenaryMethods.py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259029" y="1617256"/>
            <a:ext cx="3104707" cy="7017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 smtClean="0">
                <a:solidFill>
                  <a:schemeClr val="tx1"/>
                </a:solidFill>
              </a:rPr>
              <a:t>Catenary Equation defining</a:t>
            </a:r>
            <a:endParaRPr lang="en-IN" sz="25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2"/>
            <a:endCxn id="6" idx="0"/>
          </p:cNvCxnSpPr>
          <p:nvPr/>
        </p:nvCxnSpPr>
        <p:spPr>
          <a:xfrm>
            <a:off x="2811383" y="2319005"/>
            <a:ext cx="0" cy="49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259029" y="2812057"/>
            <a:ext cx="3104707" cy="7442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Catenary Force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  <a:endCxn id="8" idx="0"/>
          </p:cNvCxnSpPr>
          <p:nvPr/>
        </p:nvCxnSpPr>
        <p:spPr>
          <a:xfrm>
            <a:off x="2811383" y="3556336"/>
            <a:ext cx="0" cy="108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59029" y="4646191"/>
            <a:ext cx="3104707" cy="7442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 smtClean="0">
                <a:solidFill>
                  <a:schemeClr val="tx1"/>
                </a:solidFill>
              </a:rPr>
              <a:t>SagHog</a:t>
            </a:r>
            <a:r>
              <a:rPr lang="en-IN" sz="2400" dirty="0" smtClean="0">
                <a:solidFill>
                  <a:schemeClr val="tx1"/>
                </a:solidFill>
              </a:rPr>
              <a:t> Equation defining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32648" y="1367098"/>
            <a:ext cx="4735727" cy="4938451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5373606" y="1538623"/>
            <a:ext cx="4299842" cy="8760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tx1"/>
                </a:solidFill>
              </a:rPr>
              <a:t>Calculating the horizontal distance , chain weight , catenary shape. 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1761" y="2841588"/>
            <a:ext cx="4190223" cy="10587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Calculating the vertical load, Total Force, horizontal force along catenary.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34560" y="4469485"/>
            <a:ext cx="3984626" cy="11575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</a:rPr>
              <a:t>Calculating the </a:t>
            </a:r>
            <a:r>
              <a:rPr lang="en-IN" sz="1600" dirty="0" err="1" smtClean="0">
                <a:solidFill>
                  <a:schemeClr val="tx1"/>
                </a:solidFill>
              </a:rPr>
              <a:t>bendradius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smtClean="0">
                <a:solidFill>
                  <a:schemeClr val="tx1"/>
                </a:solidFill>
              </a:rPr>
              <a:t>for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</a:rPr>
              <a:t>sag to buoyancy configuration.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</a:rPr>
              <a:t>Buoy to Hog Configuration,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err="1" smtClean="0">
                <a:solidFill>
                  <a:schemeClr val="tx1"/>
                </a:solidFill>
              </a:rPr>
              <a:t>Hpg</a:t>
            </a:r>
            <a:r>
              <a:rPr lang="en-IN" sz="1600" dirty="0" smtClean="0">
                <a:solidFill>
                  <a:schemeClr val="tx1"/>
                </a:solidFill>
              </a:rPr>
              <a:t> to Buoyancy Configuration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</a:rPr>
              <a:t>Buoy to touch down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8" idx="3"/>
          </p:cNvCxnSpPr>
          <p:nvPr/>
        </p:nvCxnSpPr>
        <p:spPr>
          <a:xfrm>
            <a:off x="4363736" y="5018331"/>
            <a:ext cx="1119488" cy="2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</p:cNvCxnSpPr>
          <p:nvPr/>
        </p:nvCxnSpPr>
        <p:spPr>
          <a:xfrm>
            <a:off x="4363736" y="3184197"/>
            <a:ext cx="1009870" cy="1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4" idx="1"/>
          </p:cNvCxnSpPr>
          <p:nvPr/>
        </p:nvCxnSpPr>
        <p:spPr>
          <a:xfrm>
            <a:off x="4363736" y="1968130"/>
            <a:ext cx="1009870" cy="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23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CatenaryMethods.py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84931" y="2071058"/>
            <a:ext cx="3104707" cy="7017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 err="1" smtClean="0">
                <a:solidFill>
                  <a:schemeClr val="tx1"/>
                </a:solidFill>
              </a:rPr>
              <a:t>LazyWave</a:t>
            </a:r>
            <a:r>
              <a:rPr lang="en-IN" sz="2500" dirty="0" smtClean="0">
                <a:solidFill>
                  <a:schemeClr val="tx1"/>
                </a:solidFill>
              </a:rPr>
              <a:t> Catenary Equation Defining</a:t>
            </a:r>
            <a:endParaRPr lang="en-IN" sz="25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32648" y="1367098"/>
            <a:ext cx="4735727" cy="4938451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5397448" y="1367098"/>
            <a:ext cx="4299842" cy="2881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Defining the Hang-off to sag Section</a:t>
            </a:r>
          </a:p>
          <a:p>
            <a:pPr marL="285750" lvl="2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Taken the data from catenary equation and updated the result .</a:t>
            </a:r>
          </a:p>
          <a:p>
            <a:pPr marL="285750" lvl="2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Summarized the lazy wave catenary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Defining the Hang of Buoyancy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Defining the Buoyancy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Defining the Buoyancy to touchdown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 smtClean="0">
              <a:solidFill>
                <a:schemeClr val="tx1"/>
              </a:solidFill>
            </a:endParaRPr>
          </a:p>
          <a:p>
            <a:pPr algn="ctr"/>
            <a:r>
              <a:rPr lang="en-IN" sz="1800" dirty="0" smtClean="0">
                <a:solidFill>
                  <a:schemeClr val="tx1"/>
                </a:solidFill>
              </a:rPr>
              <a:t>. </a:t>
            </a:r>
            <a:endParaRPr lang="en-IN" sz="18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003531" y="2413414"/>
            <a:ext cx="1407810" cy="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98824" y="4626796"/>
            <a:ext cx="3104707" cy="7017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 err="1" smtClean="0">
                <a:solidFill>
                  <a:schemeClr val="tx1"/>
                </a:solidFill>
              </a:rPr>
              <a:t>LazyWave</a:t>
            </a:r>
            <a:r>
              <a:rPr lang="en-IN" sz="2500" dirty="0" smtClean="0">
                <a:solidFill>
                  <a:schemeClr val="tx1"/>
                </a:solidFill>
              </a:rPr>
              <a:t> plot Defining</a:t>
            </a:r>
            <a:endParaRPr lang="en-IN" sz="25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32648" y="4447631"/>
            <a:ext cx="4894756" cy="1591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Defining the Hang-off to sag Section</a:t>
            </a:r>
          </a:p>
          <a:p>
            <a:pPr marL="285750" lvl="2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Buoyancy section</a:t>
            </a:r>
          </a:p>
          <a:p>
            <a:pPr marL="285750" lvl="2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Buoyancy section to touch down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980860" y="4991434"/>
            <a:ext cx="1407810" cy="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32174" y="5852601"/>
            <a:ext cx="3104707" cy="7017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 smtClean="0">
                <a:solidFill>
                  <a:schemeClr val="tx1"/>
                </a:solidFill>
              </a:rPr>
              <a:t>Generating the plot</a:t>
            </a:r>
            <a:endParaRPr lang="en-IN" sz="25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437284" y="5328545"/>
            <a:ext cx="0" cy="50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37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CatenaryMethods.py Structure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341" y="1902748"/>
            <a:ext cx="4358298" cy="3600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84931" y="2071058"/>
            <a:ext cx="3104707" cy="7017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 smtClean="0">
                <a:solidFill>
                  <a:schemeClr val="tx1"/>
                </a:solidFill>
              </a:rPr>
              <a:t>Defining the Buoyancy Properties</a:t>
            </a:r>
            <a:endParaRPr lang="en-IN" sz="25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32648" y="1367098"/>
            <a:ext cx="4735727" cy="4938451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003531" y="2415872"/>
            <a:ext cx="1229117" cy="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33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CatenaryRiser.py Structure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84931" y="2071058"/>
            <a:ext cx="3104707" cy="7017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 smtClean="0">
                <a:solidFill>
                  <a:schemeClr val="tx1"/>
                </a:solidFill>
              </a:rPr>
              <a:t>Importing the modules</a:t>
            </a:r>
            <a:endParaRPr lang="en-IN" sz="25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32648" y="1367098"/>
            <a:ext cx="4735727" cy="4938451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003531" y="2415872"/>
            <a:ext cx="1229117" cy="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505998" y="1592853"/>
            <a:ext cx="3976577" cy="4486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200" dirty="0">
                <a:solidFill>
                  <a:schemeClr val="tx1"/>
                </a:solidFill>
              </a:rPr>
              <a:t>import sys</a:t>
            </a:r>
          </a:p>
          <a:p>
            <a:pPr algn="just"/>
            <a:r>
              <a:rPr lang="en-IN" sz="1200" dirty="0">
                <a:solidFill>
                  <a:schemeClr val="tx1"/>
                </a:solidFill>
              </a:rPr>
              <a:t>import math</a:t>
            </a:r>
          </a:p>
          <a:p>
            <a:pPr algn="just"/>
            <a:r>
              <a:rPr lang="en-IN" sz="1200" dirty="0">
                <a:solidFill>
                  <a:schemeClr val="tx1"/>
                </a:solidFill>
              </a:rPr>
              <a:t>import logging</a:t>
            </a:r>
          </a:p>
          <a:p>
            <a:pPr algn="just"/>
            <a:r>
              <a:rPr lang="en-IN" sz="1200" dirty="0">
                <a:solidFill>
                  <a:schemeClr val="tx1"/>
                </a:solidFill>
              </a:rPr>
              <a:t>import </a:t>
            </a:r>
            <a:r>
              <a:rPr lang="en-IN" sz="1200" dirty="0" err="1">
                <a:solidFill>
                  <a:schemeClr val="tx1"/>
                </a:solidFill>
              </a:rPr>
              <a:t>oyaml</a:t>
            </a:r>
            <a:r>
              <a:rPr lang="en-IN" sz="1200" dirty="0">
                <a:solidFill>
                  <a:schemeClr val="tx1"/>
                </a:solidFill>
              </a:rPr>
              <a:t> as </a:t>
            </a:r>
            <a:r>
              <a:rPr lang="en-IN" sz="1200" dirty="0" err="1">
                <a:solidFill>
                  <a:schemeClr val="tx1"/>
                </a:solidFill>
              </a:rPr>
              <a:t>yaml</a:t>
            </a:r>
            <a:endParaRPr lang="en-IN" sz="1200" dirty="0">
              <a:solidFill>
                <a:schemeClr val="tx1"/>
              </a:solidFill>
            </a:endParaRPr>
          </a:p>
          <a:p>
            <a:pPr algn="just"/>
            <a:r>
              <a:rPr lang="en-IN" sz="1200" dirty="0">
                <a:solidFill>
                  <a:schemeClr val="tx1"/>
                </a:solidFill>
              </a:rPr>
              <a:t>#import </a:t>
            </a:r>
            <a:r>
              <a:rPr lang="en-IN" sz="1200" dirty="0" err="1">
                <a:solidFill>
                  <a:schemeClr val="tx1"/>
                </a:solidFill>
              </a:rPr>
              <a:t>ruamel.yaml</a:t>
            </a:r>
            <a:endParaRPr lang="en-IN" sz="1200" dirty="0">
              <a:solidFill>
                <a:schemeClr val="tx1"/>
              </a:solidFill>
            </a:endParaRPr>
          </a:p>
          <a:p>
            <a:pPr algn="just"/>
            <a:endParaRPr lang="en-IN" sz="1200" dirty="0">
              <a:solidFill>
                <a:schemeClr val="tx1"/>
              </a:solidFill>
            </a:endParaRPr>
          </a:p>
          <a:p>
            <a:pPr algn="just"/>
            <a:endParaRPr lang="en-IN" sz="1200" dirty="0">
              <a:solidFill>
                <a:schemeClr val="tx1"/>
              </a:solidFill>
            </a:endParaRPr>
          </a:p>
          <a:p>
            <a:pPr algn="just"/>
            <a:r>
              <a:rPr lang="en-IN" sz="1200" dirty="0">
                <a:solidFill>
                  <a:schemeClr val="tx1"/>
                </a:solidFill>
              </a:rPr>
              <a:t>from math import *</a:t>
            </a:r>
          </a:p>
          <a:p>
            <a:pPr algn="just"/>
            <a:r>
              <a:rPr lang="en-IN" sz="1200" dirty="0">
                <a:solidFill>
                  <a:schemeClr val="tx1"/>
                </a:solidFill>
              </a:rPr>
              <a:t># from </a:t>
            </a:r>
            <a:r>
              <a:rPr lang="en-IN" sz="1200" dirty="0" err="1">
                <a:solidFill>
                  <a:schemeClr val="tx1"/>
                </a:solidFill>
              </a:rPr>
              <a:t>catenarycalculation</a:t>
            </a:r>
            <a:r>
              <a:rPr lang="en-IN" sz="1200" dirty="0">
                <a:solidFill>
                  <a:schemeClr val="tx1"/>
                </a:solidFill>
              </a:rPr>
              <a:t> import *</a:t>
            </a:r>
          </a:p>
          <a:p>
            <a:pPr algn="just"/>
            <a:r>
              <a:rPr lang="en-IN" sz="1200" dirty="0">
                <a:solidFill>
                  <a:schemeClr val="tx1"/>
                </a:solidFill>
              </a:rPr>
              <a:t>from </a:t>
            </a:r>
            <a:r>
              <a:rPr lang="en-IN" sz="1200" dirty="0" err="1">
                <a:solidFill>
                  <a:schemeClr val="tx1"/>
                </a:solidFill>
              </a:rPr>
              <a:t>dataManager.ymlInput</a:t>
            </a:r>
            <a:r>
              <a:rPr lang="en-IN" sz="1200" dirty="0">
                <a:solidFill>
                  <a:schemeClr val="tx1"/>
                </a:solidFill>
              </a:rPr>
              <a:t> import </a:t>
            </a:r>
            <a:r>
              <a:rPr lang="en-IN" sz="1200" dirty="0" err="1">
                <a:solidFill>
                  <a:schemeClr val="tx1"/>
                </a:solidFill>
              </a:rPr>
              <a:t>ymlInput</a:t>
            </a:r>
            <a:endParaRPr lang="en-IN" sz="1200" dirty="0">
              <a:solidFill>
                <a:schemeClr val="tx1"/>
              </a:solidFill>
            </a:endParaRPr>
          </a:p>
          <a:p>
            <a:pPr algn="just"/>
            <a:r>
              <a:rPr lang="en-IN" sz="1200" dirty="0">
                <a:solidFill>
                  <a:schemeClr val="tx1"/>
                </a:solidFill>
              </a:rPr>
              <a:t>from </a:t>
            </a:r>
            <a:r>
              <a:rPr lang="en-IN" sz="1200" dirty="0" err="1">
                <a:solidFill>
                  <a:schemeClr val="tx1"/>
                </a:solidFill>
              </a:rPr>
              <a:t>dataManager.customUpdate</a:t>
            </a:r>
            <a:r>
              <a:rPr lang="en-IN" sz="1200" dirty="0">
                <a:solidFill>
                  <a:schemeClr val="tx1"/>
                </a:solidFill>
              </a:rPr>
              <a:t> import </a:t>
            </a:r>
            <a:r>
              <a:rPr lang="en-IN" sz="1200" dirty="0" err="1">
                <a:solidFill>
                  <a:schemeClr val="tx1"/>
                </a:solidFill>
              </a:rPr>
              <a:t>customUpdate</a:t>
            </a:r>
            <a:endParaRPr lang="en-IN" sz="1200" dirty="0">
              <a:solidFill>
                <a:schemeClr val="tx1"/>
              </a:solidFill>
            </a:endParaRPr>
          </a:p>
          <a:p>
            <a:pPr algn="just"/>
            <a:r>
              <a:rPr lang="en-IN" sz="1200" dirty="0">
                <a:solidFill>
                  <a:schemeClr val="tx1"/>
                </a:solidFill>
              </a:rPr>
              <a:t>from </a:t>
            </a:r>
            <a:r>
              <a:rPr lang="en-IN" sz="1200" dirty="0" err="1">
                <a:solidFill>
                  <a:schemeClr val="tx1"/>
                </a:solidFill>
              </a:rPr>
              <a:t>results.saveData</a:t>
            </a:r>
            <a:r>
              <a:rPr lang="en-IN" sz="1200" dirty="0">
                <a:solidFill>
                  <a:schemeClr val="tx1"/>
                </a:solidFill>
              </a:rPr>
              <a:t> import </a:t>
            </a:r>
            <a:r>
              <a:rPr lang="en-IN" sz="1200" dirty="0" err="1">
                <a:solidFill>
                  <a:schemeClr val="tx1"/>
                </a:solidFill>
              </a:rPr>
              <a:t>saveDataJson</a:t>
            </a:r>
            <a:r>
              <a:rPr lang="en-IN" sz="1200" dirty="0">
                <a:solidFill>
                  <a:schemeClr val="tx1"/>
                </a:solidFill>
              </a:rPr>
              <a:t>, </a:t>
            </a:r>
            <a:r>
              <a:rPr lang="en-IN" sz="1200" dirty="0" err="1">
                <a:solidFill>
                  <a:schemeClr val="tx1"/>
                </a:solidFill>
              </a:rPr>
              <a:t>saveDataYaml</a:t>
            </a:r>
            <a:r>
              <a:rPr lang="en-IN" sz="1200" dirty="0">
                <a:solidFill>
                  <a:schemeClr val="tx1"/>
                </a:solidFill>
              </a:rPr>
              <a:t>, </a:t>
            </a:r>
            <a:r>
              <a:rPr lang="en-IN" sz="1200" dirty="0" err="1">
                <a:solidFill>
                  <a:schemeClr val="tx1"/>
                </a:solidFill>
              </a:rPr>
              <a:t>saveDataFrame</a:t>
            </a:r>
            <a:endParaRPr lang="en-IN" sz="1200" dirty="0">
              <a:solidFill>
                <a:schemeClr val="tx1"/>
              </a:solidFill>
            </a:endParaRPr>
          </a:p>
          <a:p>
            <a:pPr algn="just"/>
            <a:r>
              <a:rPr lang="en-IN" sz="1200" dirty="0">
                <a:solidFill>
                  <a:schemeClr val="tx1"/>
                </a:solidFill>
              </a:rPr>
              <a:t>from </a:t>
            </a:r>
            <a:r>
              <a:rPr lang="en-IN" sz="1200" dirty="0" err="1">
                <a:solidFill>
                  <a:schemeClr val="tx1"/>
                </a:solidFill>
              </a:rPr>
              <a:t>catenaryMethods</a:t>
            </a:r>
            <a:r>
              <a:rPr lang="en-IN" sz="1200" dirty="0">
                <a:solidFill>
                  <a:schemeClr val="tx1"/>
                </a:solidFill>
              </a:rPr>
              <a:t> import </a:t>
            </a:r>
            <a:r>
              <a:rPr lang="en-IN" sz="1200" dirty="0" err="1">
                <a:solidFill>
                  <a:schemeClr val="tx1"/>
                </a:solidFill>
              </a:rPr>
              <a:t>catenaryEquation</a:t>
            </a:r>
            <a:r>
              <a:rPr lang="en-IN" sz="1200" dirty="0">
                <a:solidFill>
                  <a:schemeClr val="tx1"/>
                </a:solidFill>
              </a:rPr>
              <a:t>, </a:t>
            </a:r>
            <a:r>
              <a:rPr lang="en-IN" sz="1200" dirty="0" err="1">
                <a:solidFill>
                  <a:schemeClr val="tx1"/>
                </a:solidFill>
              </a:rPr>
              <a:t>catenaryForces</a:t>
            </a:r>
            <a:endParaRPr lang="en-IN" sz="1200" dirty="0">
              <a:solidFill>
                <a:schemeClr val="tx1"/>
              </a:solidFill>
            </a:endParaRPr>
          </a:p>
          <a:p>
            <a:pPr algn="just"/>
            <a:r>
              <a:rPr lang="en-IN" sz="1200" dirty="0">
                <a:solidFill>
                  <a:schemeClr val="tx1"/>
                </a:solidFill>
              </a:rPr>
              <a:t>from </a:t>
            </a:r>
            <a:r>
              <a:rPr lang="en-IN" sz="1200" dirty="0" err="1">
                <a:solidFill>
                  <a:schemeClr val="tx1"/>
                </a:solidFill>
              </a:rPr>
              <a:t>catenaryMethods</a:t>
            </a:r>
            <a:r>
              <a:rPr lang="en-IN" sz="1200" dirty="0">
                <a:solidFill>
                  <a:schemeClr val="tx1"/>
                </a:solidFill>
              </a:rPr>
              <a:t> import </a:t>
            </a:r>
            <a:r>
              <a:rPr lang="en-IN" sz="1200" dirty="0" err="1">
                <a:solidFill>
                  <a:schemeClr val="tx1"/>
                </a:solidFill>
              </a:rPr>
              <a:t>buoyancyProperties</a:t>
            </a:r>
            <a:r>
              <a:rPr lang="en-IN" sz="1200" dirty="0">
                <a:solidFill>
                  <a:schemeClr val="tx1"/>
                </a:solidFill>
              </a:rPr>
              <a:t>, </a:t>
            </a:r>
            <a:r>
              <a:rPr lang="en-IN" sz="1200" dirty="0" err="1">
                <a:solidFill>
                  <a:schemeClr val="tx1"/>
                </a:solidFill>
              </a:rPr>
              <a:t>lazyWaveCatenaryEquation</a:t>
            </a:r>
            <a:r>
              <a:rPr lang="en-IN" sz="1200" dirty="0">
                <a:solidFill>
                  <a:schemeClr val="tx1"/>
                </a:solidFill>
              </a:rPr>
              <a:t>, </a:t>
            </a:r>
            <a:r>
              <a:rPr lang="en-IN" sz="1200" dirty="0" err="1">
                <a:solidFill>
                  <a:schemeClr val="tx1"/>
                </a:solidFill>
              </a:rPr>
              <a:t>lazyWavePlot</a:t>
            </a:r>
            <a:endParaRPr lang="en-IN" sz="1200" dirty="0">
              <a:solidFill>
                <a:schemeClr val="tx1"/>
              </a:solidFill>
            </a:endParaRPr>
          </a:p>
          <a:p>
            <a:pPr algn="just"/>
            <a:r>
              <a:rPr lang="en-IN" sz="1200" dirty="0">
                <a:solidFill>
                  <a:schemeClr val="tx1"/>
                </a:solidFill>
              </a:rPr>
              <a:t>from </a:t>
            </a:r>
            <a:r>
              <a:rPr lang="en-IN" sz="1200" dirty="0" err="1">
                <a:solidFill>
                  <a:schemeClr val="tx1"/>
                </a:solidFill>
              </a:rPr>
              <a:t>pipeProperties</a:t>
            </a:r>
            <a:r>
              <a:rPr lang="en-IN" sz="1200" dirty="0">
                <a:solidFill>
                  <a:schemeClr val="tx1"/>
                </a:solidFill>
              </a:rPr>
              <a:t> import </a:t>
            </a:r>
            <a:r>
              <a:rPr lang="en-IN" sz="1200" dirty="0" err="1">
                <a:solidFill>
                  <a:schemeClr val="tx1"/>
                </a:solidFill>
              </a:rPr>
              <a:t>pipeProperties</a:t>
            </a:r>
            <a:endParaRPr lang="en-IN" sz="1200" dirty="0">
              <a:solidFill>
                <a:schemeClr val="tx1"/>
              </a:solidFill>
            </a:endParaRPr>
          </a:p>
          <a:p>
            <a:pPr algn="just"/>
            <a:r>
              <a:rPr lang="en-IN" sz="1200" dirty="0">
                <a:solidFill>
                  <a:schemeClr val="tx1"/>
                </a:solidFill>
              </a:rPr>
              <a:t>from </a:t>
            </a:r>
            <a:r>
              <a:rPr lang="en-IN" sz="1200" dirty="0" err="1">
                <a:solidFill>
                  <a:schemeClr val="tx1"/>
                </a:solidFill>
              </a:rPr>
              <a:t>pipeProperties</a:t>
            </a:r>
            <a:r>
              <a:rPr lang="en-IN" sz="1200" dirty="0">
                <a:solidFill>
                  <a:schemeClr val="tx1"/>
                </a:solidFill>
              </a:rPr>
              <a:t> import </a:t>
            </a:r>
            <a:r>
              <a:rPr lang="en-IN" sz="1200" dirty="0" err="1">
                <a:solidFill>
                  <a:schemeClr val="tx1"/>
                </a:solidFill>
              </a:rPr>
              <a:t>buoyancyFactorAndDiameter</a:t>
            </a:r>
            <a:endParaRPr lang="en-IN" sz="1200" dirty="0">
              <a:solidFill>
                <a:schemeClr val="tx1"/>
              </a:solidFill>
            </a:endParaRPr>
          </a:p>
          <a:p>
            <a:pPr algn="just"/>
            <a:r>
              <a:rPr lang="en-IN" sz="1200" dirty="0">
                <a:solidFill>
                  <a:schemeClr val="tx1"/>
                </a:solidFill>
              </a:rPr>
              <a:t>from </a:t>
            </a:r>
            <a:r>
              <a:rPr lang="en-IN" sz="1200" dirty="0" err="1">
                <a:solidFill>
                  <a:schemeClr val="tx1"/>
                </a:solidFill>
              </a:rPr>
              <a:t>orcaflexModel</a:t>
            </a:r>
            <a:r>
              <a:rPr lang="en-IN" sz="1200" dirty="0">
                <a:solidFill>
                  <a:schemeClr val="tx1"/>
                </a:solidFill>
              </a:rPr>
              <a:t> import </a:t>
            </a:r>
            <a:r>
              <a:rPr lang="en-IN" sz="1200" dirty="0" err="1">
                <a:solidFill>
                  <a:schemeClr val="tx1"/>
                </a:solidFill>
              </a:rPr>
              <a:t>orcaflexModel</a:t>
            </a:r>
            <a:r>
              <a:rPr lang="en-IN" sz="1200" dirty="0">
                <a:solidFill>
                  <a:schemeClr val="tx1"/>
                </a:solidFill>
              </a:rPr>
              <a:t>, </a:t>
            </a:r>
            <a:r>
              <a:rPr lang="en-IN" sz="1200" dirty="0" err="1">
                <a:solidFill>
                  <a:schemeClr val="tx1"/>
                </a:solidFill>
              </a:rPr>
              <a:t>WriteOrcaflexModel</a:t>
            </a:r>
            <a:endParaRPr lang="en-IN" sz="1200" dirty="0">
              <a:solidFill>
                <a:schemeClr val="tx1"/>
              </a:solidFill>
            </a:endParaRPr>
          </a:p>
          <a:p>
            <a:pPr algn="just"/>
            <a:r>
              <a:rPr lang="en-IN" sz="1200" dirty="0">
                <a:solidFill>
                  <a:schemeClr val="tx1"/>
                </a:solidFill>
              </a:rPr>
              <a:t>from </a:t>
            </a:r>
            <a:r>
              <a:rPr lang="en-IN" sz="1200" dirty="0" err="1">
                <a:solidFill>
                  <a:schemeClr val="tx1"/>
                </a:solidFill>
              </a:rPr>
              <a:t>logs.setLogging</a:t>
            </a:r>
            <a:r>
              <a:rPr lang="en-IN" sz="1200" dirty="0">
                <a:solidFill>
                  <a:schemeClr val="tx1"/>
                </a:solidFill>
              </a:rPr>
              <a:t> import </a:t>
            </a:r>
            <a:r>
              <a:rPr lang="en-IN" sz="1200" dirty="0" err="1">
                <a:solidFill>
                  <a:schemeClr val="tx1"/>
                </a:solidFill>
              </a:rPr>
              <a:t>setLogging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50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CatenaryRiser.py Structure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84931" y="2071058"/>
            <a:ext cx="3104707" cy="7017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 smtClean="0">
                <a:solidFill>
                  <a:schemeClr val="tx1"/>
                </a:solidFill>
              </a:rPr>
              <a:t>Defining the Build Model for SLWR</a:t>
            </a:r>
            <a:endParaRPr lang="en-IN" sz="25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32648" y="1367098"/>
            <a:ext cx="4735727" cy="4938451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003531" y="2415872"/>
            <a:ext cx="1229117" cy="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505998" y="1592853"/>
            <a:ext cx="3976577" cy="4486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800" dirty="0" smtClean="0">
                <a:solidFill>
                  <a:schemeClr val="tx1"/>
                </a:solidFill>
              </a:rPr>
              <a:t>Building the model for SLWR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chemeClr val="tx1"/>
                </a:solidFill>
              </a:rPr>
              <a:t>   Building the model for Extreme and Fatigue Analysis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chemeClr val="tx1"/>
              </a:solidFill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899" y="3836323"/>
            <a:ext cx="3525223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2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10280</TotalTime>
  <Words>428</Words>
  <Application>Microsoft Office PowerPoint</Application>
  <PresentationFormat>Custom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Tahoma</vt:lpstr>
      <vt:lpstr>Times New Roman</vt:lpstr>
      <vt:lpstr>Univers 45 Light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AceEngineer</cp:lastModifiedBy>
  <cp:revision>3574</cp:revision>
  <dcterms:modified xsi:type="dcterms:W3CDTF">2019-01-17T03:53:41Z</dcterms:modified>
</cp:coreProperties>
</file>