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0" r:id="rId1"/>
    <p:sldMasterId id="2147483652" r:id="rId2"/>
  </p:sldMasterIdLst>
  <p:notesMasterIdLst>
    <p:notesMasterId r:id="rId10"/>
  </p:notesMasterIdLst>
  <p:handoutMasterIdLst>
    <p:handoutMasterId r:id="rId11"/>
  </p:handoutMasterIdLst>
  <p:sldIdLst>
    <p:sldId id="285" r:id="rId3"/>
    <p:sldId id="559" r:id="rId4"/>
    <p:sldId id="569" r:id="rId5"/>
    <p:sldId id="568" r:id="rId6"/>
    <p:sldId id="571" r:id="rId7"/>
    <p:sldId id="572" r:id="rId8"/>
    <p:sldId id="507" r:id="rId9"/>
  </p:sldIdLst>
  <p:sldSz cx="10160000" cy="7620000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Title" id="{81088C9C-CDD4-4A6A-9294-BF209D6A2A5D}">
          <p14:sldIdLst>
            <p14:sldId id="285"/>
          </p14:sldIdLst>
        </p14:section>
        <p14:section name="Content Slides" id="{CA0BE58A-A952-43CE-AE0F-8852D0A75BE1}">
          <p14:sldIdLst>
            <p14:sldId id="559"/>
            <p14:sldId id="569"/>
            <p14:sldId id="568"/>
            <p14:sldId id="571"/>
            <p14:sldId id="572"/>
            <p14:sldId id="50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400" userDrawn="1">
          <p15:clr>
            <a:srgbClr val="A4A3A4"/>
          </p15:clr>
        </p15:guide>
        <p15:guide id="2" pos="320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artik sharma" initials="K" lastIdx="9" clrIdx="0"/>
  <p:cmAuthor id="1" name="AceEngineer" initials="A" lastIdx="4" clrIdx="1">
    <p:extLst/>
  </p:cmAuthor>
  <p:cmAuthor id="2" name="Sabitha" initials="S" lastIdx="1" clrIdx="2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00"/>
    <a:srgbClr val="B3EBFF"/>
    <a:srgbClr val="33CCFF"/>
    <a:srgbClr val="FFE38B"/>
    <a:srgbClr val="00CCFF"/>
    <a:srgbClr val="6C0000"/>
    <a:srgbClr val="D5F4FF"/>
    <a:srgbClr val="F3FCFF"/>
    <a:srgbClr val="C5F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3896" autoAdjust="0"/>
  </p:normalViewPr>
  <p:slideViewPr>
    <p:cSldViewPr snapToGrid="0">
      <p:cViewPr>
        <p:scale>
          <a:sx n="100" d="100"/>
          <a:sy n="100" d="100"/>
        </p:scale>
        <p:origin x="1020" y="120"/>
      </p:cViewPr>
      <p:guideLst>
        <p:guide orient="horz" pos="2400"/>
        <p:guide pos="3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-2904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2EF44-A063-453A-89B4-FC9395EF8A6A}" type="datetimeFigureOut">
              <a:rPr lang="en-US" smtClean="0"/>
              <a:pPr/>
              <a:t>7/31/2018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C64AF7-FFAE-4C55-8708-9C601E6CA0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53973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82070314"/>
      </p:ext>
    </p:extLst>
  </p:cSld>
  <p:clrMap bg1="lt1" tx1="dk1" bg2="dk2" tx2="lt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5497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068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7743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1556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754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36600" y="2209800"/>
            <a:ext cx="8636000" cy="528637"/>
          </a:xfrm>
          <a:prstGeom prst="rect">
            <a:avLst/>
          </a:prstGeom>
        </p:spPr>
        <p:txBody>
          <a:bodyPr/>
          <a:lstStyle>
            <a:lvl1pPr>
              <a:defRPr sz="28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Client Title – Click to edit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32467" y="5410200"/>
            <a:ext cx="7112000" cy="533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date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776111" y="3101622"/>
            <a:ext cx="8494712" cy="116557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Project Title – Click to edit</a:t>
            </a:r>
            <a:endParaRPr lang="en-US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812800" y="4572000"/>
            <a:ext cx="8494712" cy="6096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Presentation Title – Click to edit</a:t>
            </a:r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 userDrawn="1"/>
        </p:nvGrpSpPr>
        <p:grpSpPr>
          <a:xfrm>
            <a:off x="516467" y="571280"/>
            <a:ext cx="9144000" cy="976166"/>
            <a:chOff x="658712" y="622457"/>
            <a:chExt cx="8918917" cy="529159"/>
          </a:xfrm>
        </p:grpSpPr>
        <p:sp>
          <p:nvSpPr>
            <p:cNvPr id="9" name="TextBox 8"/>
            <p:cNvSpPr txBox="1"/>
            <p:nvPr userDrawn="1"/>
          </p:nvSpPr>
          <p:spPr>
            <a:xfrm>
              <a:off x="658712" y="622457"/>
              <a:ext cx="8918917" cy="52915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339933"/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800" b="1" dirty="0" smtClean="0">
                  <a:solidFill>
                    <a:srgbClr val="339933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	AceEngineer Oil and Gas</a:t>
              </a:r>
            </a:p>
            <a:p>
              <a:pPr algn="ctr"/>
              <a:r>
                <a:rPr lang="en-IN" sz="1400" b="1" dirty="0" smtClean="0">
                  <a:solidFill>
                    <a:srgbClr val="339933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	Marine Offshore Structural Engineering</a:t>
              </a:r>
              <a:endParaRPr lang="en-IN" sz="1400" b="1" dirty="0">
                <a:solidFill>
                  <a:srgbClr val="339933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3425" y="689098"/>
              <a:ext cx="2516544" cy="3985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15841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" y="208461"/>
            <a:ext cx="9791114" cy="748142"/>
          </a:xfrm>
          <a:prstGeom prst="rect">
            <a:avLst/>
          </a:prstGeom>
        </p:spPr>
        <p:txBody>
          <a:bodyPr anchor="ctr" anchorCtr="0"/>
          <a:lstStyle>
            <a:lvl1pPr algn="ctr">
              <a:defRPr sz="2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Edit Heading as Required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505" y="1167618"/>
            <a:ext cx="4459458" cy="569514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 marL="3657600" indent="0"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0"/>
          </p:nvPr>
        </p:nvSpPr>
        <p:spPr>
          <a:xfrm>
            <a:off x="5244905" y="1167617"/>
            <a:ext cx="4459458" cy="569514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 marL="3657600" indent="0"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574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ceEngineer Matter Layout Page No.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90963" y="228600"/>
            <a:ext cx="9777412" cy="762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Edit Heading as Required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20505" y="1167618"/>
            <a:ext cx="9242473" cy="569514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 marL="3657600" indent="0"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746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8042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764" y="7096332"/>
            <a:ext cx="1398469" cy="416586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68274" y="228600"/>
            <a:ext cx="9823450" cy="761999"/>
          </a:xfrm>
          <a:prstGeom prst="rect">
            <a:avLst/>
          </a:prstGeom>
          <a:ln w="3492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8598568" y="7236023"/>
            <a:ext cx="1393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C5D3CCB-F7F2-48CD-868E-C108301ABC2B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50455" y="7213996"/>
            <a:ext cx="39166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 smtClean="0"/>
              <a:t>Websites Hosting</a:t>
            </a:r>
            <a:endParaRPr lang="en-US" sz="120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8454683" y="1"/>
            <a:ext cx="15370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baseline="0" dirty="0" smtClean="0"/>
              <a:t>31 July </a:t>
            </a:r>
            <a:r>
              <a:rPr lang="en-US" sz="1200" baseline="0" dirty="0" smtClean="0"/>
              <a:t>2018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41749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31 July </a:t>
            </a:r>
            <a:r>
              <a:rPr lang="en-IN" dirty="0" smtClean="0"/>
              <a:t>2018</a:t>
            </a:r>
            <a:endParaRPr lang="en-IN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Website Hosting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IN" dirty="0" smtClean="0"/>
              <a:t>General Layout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5762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0" y="285750"/>
            <a:ext cx="9777412" cy="542925"/>
          </a:xfrm>
        </p:spPr>
        <p:txBody>
          <a:bodyPr/>
          <a:lstStyle/>
          <a:p>
            <a:pPr lvl="0">
              <a:lnSpc>
                <a:spcPct val="100000"/>
              </a:lnSpc>
              <a:spcBef>
                <a:spcPct val="20000"/>
              </a:spcBef>
            </a:pPr>
            <a:r>
              <a:rPr lang="en-IN" dirty="0">
                <a:solidFill>
                  <a:prstClr val="black"/>
                </a:solidFill>
              </a:rPr>
              <a:t>Agenda</a:t>
            </a:r>
          </a:p>
        </p:txBody>
      </p:sp>
      <p:sp>
        <p:nvSpPr>
          <p:cNvPr id="26" name="Content Placeholder 7"/>
          <p:cNvSpPr>
            <a:spLocks noGrp="1"/>
          </p:cNvSpPr>
          <p:nvPr>
            <p:ph idx="1"/>
          </p:nvPr>
        </p:nvSpPr>
        <p:spPr>
          <a:xfrm>
            <a:off x="267469" y="1276350"/>
            <a:ext cx="9242473" cy="6033282"/>
          </a:xfrm>
        </p:spPr>
        <p:txBody>
          <a:bodyPr/>
          <a:lstStyle/>
          <a:p>
            <a:pPr marL="342900" lvl="0" indent="-342900">
              <a:spcBef>
                <a:spcPct val="20000"/>
              </a:spcBef>
            </a:pPr>
            <a:r>
              <a:rPr lang="en-IN" dirty="0" smtClean="0">
                <a:solidFill>
                  <a:prstClr val="black"/>
                </a:solidFill>
              </a:rPr>
              <a:t>Problem Statement</a:t>
            </a:r>
            <a:endParaRPr lang="en-IN" dirty="0">
              <a:solidFill>
                <a:prstClr val="black"/>
              </a:solidFill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IN" dirty="0" smtClean="0">
                <a:solidFill>
                  <a:prstClr val="black"/>
                </a:solidFill>
              </a:rPr>
              <a:t>Existing Architecture</a:t>
            </a:r>
            <a:endParaRPr lang="en-IN" dirty="0">
              <a:solidFill>
                <a:prstClr val="black"/>
              </a:solidFill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IN" dirty="0" smtClean="0">
                <a:solidFill>
                  <a:prstClr val="black"/>
                </a:solidFill>
              </a:rPr>
              <a:t>Target Architecture</a:t>
            </a:r>
            <a:endParaRPr lang="en-IN" dirty="0">
              <a:solidFill>
                <a:prstClr val="black"/>
              </a:solidFill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IN" dirty="0" smtClean="0">
                <a:solidFill>
                  <a:prstClr val="black"/>
                </a:solidFill>
              </a:rPr>
              <a:t>Way Forward</a:t>
            </a:r>
            <a:endParaRPr lang="en-I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6000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0" y="285750"/>
            <a:ext cx="9777412" cy="542925"/>
          </a:xfrm>
        </p:spPr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26" name="Content Placeholder 7"/>
          <p:cNvSpPr>
            <a:spLocks noGrp="1"/>
          </p:cNvSpPr>
          <p:nvPr>
            <p:ph idx="1"/>
          </p:nvPr>
        </p:nvSpPr>
        <p:spPr>
          <a:xfrm>
            <a:off x="267469" y="1276350"/>
            <a:ext cx="9242473" cy="6033282"/>
          </a:xfrm>
        </p:spPr>
        <p:txBody>
          <a:bodyPr/>
          <a:lstStyle/>
          <a:p>
            <a:r>
              <a:rPr lang="en-US" dirty="0" smtClean="0"/>
              <a:t>Phase 1 Work:</a:t>
            </a:r>
          </a:p>
          <a:p>
            <a:pPr lvl="1"/>
            <a:r>
              <a:rPr lang="en-US" dirty="0" smtClean="0"/>
              <a:t>The website data/html pages need to be relocated from a local computer to a cloud service</a:t>
            </a:r>
          </a:p>
          <a:p>
            <a:pPr lvl="1"/>
            <a:r>
              <a:rPr lang="en-US" dirty="0" smtClean="0"/>
              <a:t>Utilize the low (or no) cost options to host a reliable data/html pages</a:t>
            </a:r>
          </a:p>
          <a:p>
            <a:pPr lvl="1"/>
            <a:r>
              <a:rPr lang="en-US" dirty="0" smtClean="0"/>
              <a:t>Domains are already purchased using go-Daddy.</a:t>
            </a:r>
          </a:p>
          <a:p>
            <a:pPr lvl="1"/>
            <a:r>
              <a:rPr lang="en-US" dirty="0" smtClean="0"/>
              <a:t>Point the domains to a cloud service for data/html pages</a:t>
            </a:r>
          </a:p>
          <a:p>
            <a:r>
              <a:rPr lang="en-US" dirty="0" smtClean="0"/>
              <a:t>Phase 2 Work:</a:t>
            </a:r>
          </a:p>
          <a:p>
            <a:pPr lvl="1"/>
            <a:r>
              <a:rPr lang="en-US" dirty="0" smtClean="0"/>
              <a:t>Prepare a simple website in Python Flask</a:t>
            </a:r>
          </a:p>
          <a:p>
            <a:pPr lvl="1"/>
            <a:r>
              <a:rPr lang="en-US" dirty="0" smtClean="0"/>
              <a:t>Contain bootstrapping</a:t>
            </a:r>
          </a:p>
          <a:p>
            <a:pPr lvl="1"/>
            <a:r>
              <a:rPr lang="en-US" dirty="0" smtClean="0"/>
              <a:t>Should interface with a database (preferably in cloud)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5676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0" y="285750"/>
            <a:ext cx="9777412" cy="542925"/>
          </a:xfrm>
        </p:spPr>
        <p:txBody>
          <a:bodyPr/>
          <a:lstStyle/>
          <a:p>
            <a:r>
              <a:rPr lang="en-US" dirty="0"/>
              <a:t>Existing </a:t>
            </a:r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26" name="Content Placeholder 7"/>
          <p:cNvSpPr>
            <a:spLocks noGrp="1"/>
          </p:cNvSpPr>
          <p:nvPr>
            <p:ph idx="1"/>
          </p:nvPr>
        </p:nvSpPr>
        <p:spPr>
          <a:xfrm>
            <a:off x="267469" y="1276350"/>
            <a:ext cx="9242473" cy="6033282"/>
          </a:xfrm>
        </p:spPr>
        <p:txBody>
          <a:bodyPr/>
          <a:lstStyle/>
          <a:p>
            <a:endParaRPr lang="en-US" dirty="0" smtClean="0"/>
          </a:p>
        </p:txBody>
      </p:sp>
      <p:pic>
        <p:nvPicPr>
          <p:cNvPr id="4" name="Picture 2" descr="Image result for compu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9633" y="2880085"/>
            <a:ext cx="1380225" cy="109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2" descr="Image result for godadd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 descr="Image result for godadd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8258" y="1404322"/>
            <a:ext cx="1371600" cy="45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538958" y="1454300"/>
            <a:ext cx="1766166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Domain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2538958" y="2976153"/>
            <a:ext cx="1766166" cy="10156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Website Data/HTML files</a:t>
            </a:r>
            <a:endParaRPr lang="en-US" sz="2000" dirty="0"/>
          </a:p>
        </p:txBody>
      </p:sp>
      <p:sp>
        <p:nvSpPr>
          <p:cNvPr id="7" name="Up-Down Arrow 6"/>
          <p:cNvSpPr/>
          <p:nvPr/>
        </p:nvSpPr>
        <p:spPr>
          <a:xfrm>
            <a:off x="3288691" y="2022835"/>
            <a:ext cx="266700" cy="85725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922549" y="3483984"/>
            <a:ext cx="1308128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Local computer</a:t>
            </a:r>
            <a:endParaRPr lang="en-US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5945277" y="1844027"/>
            <a:ext cx="1308128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Domain provider</a:t>
            </a:r>
            <a:endParaRPr lang="en-US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2538958" y="4957353"/>
            <a:ext cx="1766166" cy="132343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Basic HTML Files or word press programming</a:t>
            </a:r>
            <a:endParaRPr lang="en-US" sz="2000" dirty="0"/>
          </a:p>
        </p:txBody>
      </p:sp>
      <p:sp>
        <p:nvSpPr>
          <p:cNvPr id="8" name="Up Arrow 7"/>
          <p:cNvSpPr/>
          <p:nvPr/>
        </p:nvSpPr>
        <p:spPr>
          <a:xfrm>
            <a:off x="3288691" y="3964416"/>
            <a:ext cx="266700" cy="95014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763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6" descr="Image result for clou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8249" y="2781039"/>
            <a:ext cx="1929283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0" y="285750"/>
            <a:ext cx="9777412" cy="542925"/>
          </a:xfrm>
        </p:spPr>
        <p:txBody>
          <a:bodyPr/>
          <a:lstStyle/>
          <a:p>
            <a:r>
              <a:rPr lang="en-US" dirty="0" smtClean="0"/>
              <a:t>Target Architecture – Phase 1</a:t>
            </a:r>
            <a:endParaRPr lang="en-US" dirty="0"/>
          </a:p>
        </p:txBody>
      </p:sp>
      <p:sp>
        <p:nvSpPr>
          <p:cNvPr id="26" name="Content Placeholder 7"/>
          <p:cNvSpPr>
            <a:spLocks noGrp="1"/>
          </p:cNvSpPr>
          <p:nvPr>
            <p:ph idx="1"/>
          </p:nvPr>
        </p:nvSpPr>
        <p:spPr>
          <a:xfrm>
            <a:off x="267469" y="1276350"/>
            <a:ext cx="9242473" cy="6033282"/>
          </a:xfrm>
        </p:spPr>
        <p:txBody>
          <a:bodyPr/>
          <a:lstStyle/>
          <a:p>
            <a:endParaRPr lang="en-US" dirty="0" smtClean="0"/>
          </a:p>
        </p:txBody>
      </p:sp>
      <p:sp>
        <p:nvSpPr>
          <p:cNvPr id="3" name="AutoShape 2" descr="Image result for godadd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 descr="Image result for godadd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8258" y="1404322"/>
            <a:ext cx="1371600" cy="45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538958" y="1454300"/>
            <a:ext cx="1766166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Domain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2538958" y="2976153"/>
            <a:ext cx="1766166" cy="10156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Website Data/HTML files</a:t>
            </a:r>
            <a:endParaRPr lang="en-US" sz="2000" dirty="0"/>
          </a:p>
        </p:txBody>
      </p:sp>
      <p:sp>
        <p:nvSpPr>
          <p:cNvPr id="7" name="Up-Down Arrow 6"/>
          <p:cNvSpPr/>
          <p:nvPr/>
        </p:nvSpPr>
        <p:spPr>
          <a:xfrm>
            <a:off x="3288691" y="2022835"/>
            <a:ext cx="266700" cy="85725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922549" y="3483984"/>
            <a:ext cx="1308128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Cloud</a:t>
            </a:r>
            <a:endParaRPr lang="en-US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5945277" y="1844027"/>
            <a:ext cx="1308128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Domain provider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04129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0" y="285750"/>
            <a:ext cx="9777412" cy="542925"/>
          </a:xfrm>
        </p:spPr>
        <p:txBody>
          <a:bodyPr/>
          <a:lstStyle/>
          <a:p>
            <a:r>
              <a:rPr lang="en-US" dirty="0" smtClean="0"/>
              <a:t>Way Forward</a:t>
            </a:r>
            <a:endParaRPr lang="en-US" dirty="0"/>
          </a:p>
        </p:txBody>
      </p:sp>
      <p:sp>
        <p:nvSpPr>
          <p:cNvPr id="26" name="Content Placeholder 7"/>
          <p:cNvSpPr>
            <a:spLocks noGrp="1"/>
          </p:cNvSpPr>
          <p:nvPr>
            <p:ph idx="1"/>
          </p:nvPr>
        </p:nvSpPr>
        <p:spPr>
          <a:xfrm>
            <a:off x="267469" y="1276350"/>
            <a:ext cx="9242473" cy="6033282"/>
          </a:xfrm>
        </p:spPr>
        <p:txBody>
          <a:bodyPr/>
          <a:lstStyle/>
          <a:p>
            <a:r>
              <a:rPr lang="en-US" dirty="0" smtClean="0"/>
              <a:t>Phase 1 Work:</a:t>
            </a:r>
          </a:p>
          <a:p>
            <a:pPr lvl="1"/>
            <a:r>
              <a:rPr lang="en-US" dirty="0" smtClean="0"/>
              <a:t>Complete phase 1 work</a:t>
            </a:r>
          </a:p>
          <a:p>
            <a:pPr lvl="1"/>
            <a:r>
              <a:rPr lang="en-US" dirty="0" smtClean="0"/>
              <a:t>Correct </a:t>
            </a:r>
            <a:r>
              <a:rPr lang="en-US" dirty="0" err="1" smtClean="0"/>
              <a:t>haribyliz</a:t>
            </a:r>
            <a:r>
              <a:rPr lang="en-US" dirty="0" smtClean="0"/>
              <a:t> files for following: </a:t>
            </a:r>
          </a:p>
          <a:p>
            <a:pPr lvl="2"/>
            <a:r>
              <a:rPr lang="en-US" dirty="0" smtClean="0"/>
              <a:t>Phone number should be updated to </a:t>
            </a:r>
          </a:p>
          <a:p>
            <a:pPr lvl="1"/>
            <a:r>
              <a:rPr lang="en-US" dirty="0" smtClean="0"/>
              <a:t>Host </a:t>
            </a:r>
            <a:r>
              <a:rPr lang="en-US" dirty="0" err="1" smtClean="0"/>
              <a:t>AceEngineer</a:t>
            </a:r>
            <a:r>
              <a:rPr lang="en-US" dirty="0" smtClean="0"/>
              <a:t> and </a:t>
            </a:r>
            <a:r>
              <a:rPr lang="en-US" dirty="0" err="1" smtClean="0"/>
              <a:t>HairbyLiz</a:t>
            </a:r>
            <a:r>
              <a:rPr lang="en-US" dirty="0" smtClean="0"/>
              <a:t> websites on cloud</a:t>
            </a:r>
          </a:p>
          <a:p>
            <a:r>
              <a:rPr lang="en-US" dirty="0" smtClean="0"/>
              <a:t>Phase 2 Work:</a:t>
            </a:r>
          </a:p>
          <a:p>
            <a:pPr lvl="1"/>
            <a:r>
              <a:rPr lang="en-US" dirty="0" smtClean="0"/>
              <a:t>Set-up python in visual studio code (Will send instructions to set-up)</a:t>
            </a:r>
          </a:p>
          <a:p>
            <a:pPr lvl="1"/>
            <a:r>
              <a:rPr lang="en-US" dirty="0" smtClean="0"/>
              <a:t>Will also send python manual for general purpose use.</a:t>
            </a:r>
          </a:p>
          <a:p>
            <a:pPr lvl="1"/>
            <a:r>
              <a:rPr lang="en-US" dirty="0" smtClean="0"/>
              <a:t>Prepare a simple website and slowly add features.</a:t>
            </a:r>
          </a:p>
        </p:txBody>
      </p:sp>
    </p:spTree>
    <p:extLst>
      <p:ext uri="{BB962C8B-B14F-4D97-AF65-F5344CB8AC3E}">
        <p14:creationId xmlns:p14="http://schemas.microsoft.com/office/powerpoint/2010/main" val="3488549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body" sz="quarter" idx="13"/>
          </p:nvPr>
        </p:nvSpPr>
        <p:spPr>
          <a:xfrm>
            <a:off x="115875" y="2308310"/>
            <a:ext cx="9777412" cy="1928410"/>
          </a:xfrm>
        </p:spPr>
        <p:txBody>
          <a:bodyPr>
            <a:normAutofit lnSpcReduction="10000"/>
          </a:bodyPr>
          <a:lstStyle/>
          <a:p>
            <a:r>
              <a:rPr lang="en-US" sz="4000" dirty="0" smtClean="0"/>
              <a:t>THANK YOU </a:t>
            </a:r>
          </a:p>
          <a:p>
            <a:endParaRPr lang="en-US" sz="4000" dirty="0" smtClean="0"/>
          </a:p>
          <a:p>
            <a:r>
              <a:rPr lang="en-US" sz="4000" dirty="0" smtClean="0"/>
              <a:t>For the opportunity to serve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625366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ceEngieer Title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16449</TotalTime>
  <Words>194</Words>
  <Application>Microsoft Office PowerPoint</Application>
  <PresentationFormat>Custom</PresentationFormat>
  <Paragraphs>42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Tahoma</vt:lpstr>
      <vt:lpstr>Times New Roman</vt:lpstr>
      <vt:lpstr>AceEngieer Title Slide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AceEngineer</dc:creator>
  <cp:lastModifiedBy>vamsee.achanta@frontierdeepwater.com</cp:lastModifiedBy>
  <cp:revision>4014</cp:revision>
  <dcterms:modified xsi:type="dcterms:W3CDTF">2018-07-31T18:19:00Z</dcterms:modified>
</cp:coreProperties>
</file>