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481" r:id="rId3"/>
    <p:sldId id="482" r:id="rId4"/>
    <p:sldId id="483" r:id="rId5"/>
    <p:sldId id="484" r:id="rId6"/>
    <p:sldId id="485" r:id="rId7"/>
    <p:sldId id="486" r:id="rId8"/>
    <p:sldId id="487" r:id="rId9"/>
    <p:sldId id="362" r:id="rId10"/>
    <p:sldId id="488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/>
        </p14:section>
        <p14:section name="Content Slides" id="{CA0BE58A-A952-43CE-AE0F-8852D0A75BE1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362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003300"/>
    <a:srgbClr val="0000FF"/>
    <a:srgbClr val="339933"/>
    <a:srgbClr val="006600"/>
    <a:srgbClr val="16F6C1"/>
    <a:srgbClr val="FFFFFF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88777" autoAdjust="0"/>
  </p:normalViewPr>
  <p:slideViewPr>
    <p:cSldViewPr snapToGrid="0">
      <p:cViewPr>
        <p:scale>
          <a:sx n="66" d="100"/>
          <a:sy n="66" d="100"/>
        </p:scale>
        <p:origin x="588" y="9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6D4D-429C-4E66-833B-54DEDAE5330B}" type="datetimeFigureOut">
              <a:rPr lang="en-IN" smtClean="0"/>
              <a:t>04-07-2016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8BB5-DCF2-4ACE-A03E-A6D59A7F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39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10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862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770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670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570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408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248443" y="1229031"/>
            <a:ext cx="9777412" cy="5496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1206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742950" indent="-177800">
              <a:spcBef>
                <a:spcPts val="560"/>
              </a:spcBef>
              <a:buFont typeface="Arial"/>
              <a:buChar char="●"/>
              <a:defRPr sz="2800"/>
            </a:lvl2pPr>
            <a:lvl3pPr marL="1143000" indent="-136525">
              <a:spcBef>
                <a:spcPts val="480"/>
              </a:spcBef>
              <a:buFont typeface="Arial"/>
              <a:buChar char="●"/>
              <a:defRPr sz="2400"/>
            </a:lvl3pPr>
            <a:lvl4pPr marL="1600200" indent="-152400">
              <a:spcBef>
                <a:spcPts val="400"/>
              </a:spcBef>
              <a:buFont typeface="Arial"/>
              <a:buChar char="●"/>
              <a:defRPr sz="2000"/>
            </a:lvl4pPr>
            <a:lvl5pPr marL="2057400" indent="-152400">
              <a:spcBef>
                <a:spcPts val="400"/>
              </a:spcBef>
              <a:buFont typeface="Arial"/>
              <a:buChar char="●"/>
              <a:defRPr sz="2000"/>
            </a:lvl5pPr>
            <a:lvl6pPr marL="25146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29718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4290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38862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2" indent="0">
              <a:buNone/>
            </a:pPr>
            <a:r>
              <a:rPr lang="en-US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608138" lvl="5" indent="-354013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Image Layou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4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9767" y="7093974"/>
            <a:ext cx="4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28600" y="330138"/>
            <a:ext cx="9777412" cy="762000"/>
            <a:chOff x="647700" y="492369"/>
            <a:chExt cx="8918917" cy="738664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647700" y="492369"/>
              <a:ext cx="8918917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6" y="548640"/>
              <a:ext cx="2088193" cy="62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 txBox="1">
            <a:spLocks/>
          </p:cNvSpPr>
          <p:nvPr userDrawn="1"/>
        </p:nvSpPr>
        <p:spPr>
          <a:xfrm>
            <a:off x="8442424" y="7136668"/>
            <a:ext cx="1717576" cy="22833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3 Jul 2016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903838" y="7136668"/>
            <a:ext cx="4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" y="7082264"/>
            <a:ext cx="1398469" cy="4165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r>
              <a:rPr lang="en-IN" dirty="0" err="1" smtClean="0"/>
              <a:t>AceEngineer</a:t>
            </a:r>
            <a:r>
              <a:rPr lang="en-IN" dirty="0" smtClean="0"/>
              <a:t> Internal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July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Web </a:t>
            </a:r>
            <a:r>
              <a:rPr lang="en-IN" dirty="0" smtClean="0"/>
              <a:t>Report Format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Web report should be such that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all text and tables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plots in interactive manner as much as possible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pictures/figures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Should have navigation bar on the left to easily navigate across the report with ease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Should be device independent (as much as possible). Clients may use tablets, desktops or phones (Windows, apple or android)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There may be templates already existing to develop the entire webpage with the design described in this section. Search/research online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D3JS or Python or PHP may already contain something </a:t>
            </a:r>
            <a:r>
              <a:rPr lang="en-US" sz="2400" dirty="0" smtClean="0"/>
              <a:t>similar that we can fork from?</a:t>
            </a:r>
            <a:endParaRPr lang="en-US" sz="24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4382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General Layout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98" y="1062990"/>
            <a:ext cx="8117940" cy="5669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200" y="1062990"/>
            <a:ext cx="4189480" cy="337185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URL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088" y="2020253"/>
            <a:ext cx="2014537" cy="3108960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Navigation Pane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5031" y="1777366"/>
            <a:ext cx="6510406" cy="5027294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containing the following: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Headings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NVD3 Charts or other interactive charts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Pictures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Text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Navigation Pane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Navigation pane should be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URL driven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Clickable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Should have scrolling independent from main content page</a:t>
            </a:r>
          </a:p>
        </p:txBody>
      </p:sp>
    </p:spTree>
    <p:extLst>
      <p:ext uri="{BB962C8B-B14F-4D97-AF65-F5344CB8AC3E}">
        <p14:creationId xmlns:p14="http://schemas.microsoft.com/office/powerpoint/2010/main" val="32523571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Content Should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smtClean="0"/>
              <a:t>Headings : 3 levels (3, 3.1, 3.1.2)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Based on heading definitions, the navigation pane should be automatically created. No need to program this again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Should support interactive charts, figures, tables etc.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Ability to click to expand figures and click to again </a:t>
            </a:r>
            <a:r>
              <a:rPr lang="en-US" sz="1600" dirty="0" err="1" smtClean="0"/>
              <a:t>unexpand</a:t>
            </a:r>
            <a:endParaRPr lang="en-US" sz="16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Etc.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6365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Why Web Reports? – Current Process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Analysis Process                                                          Reporting Process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57943" y="1828800"/>
            <a:ext cx="134982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</a:t>
            </a:r>
          </a:p>
          <a:p>
            <a:r>
              <a:rPr lang="en-US" dirty="0" smtClean="0"/>
              <a:t>10-15 files (5 revisions)</a:t>
            </a:r>
          </a:p>
          <a:p>
            <a:r>
              <a:rPr lang="en-US" b="1" dirty="0" smtClean="0"/>
              <a:t>Excel</a:t>
            </a:r>
          </a:p>
          <a:p>
            <a:r>
              <a:rPr lang="en-US" b="1" dirty="0" smtClean="0"/>
              <a:t>2-3 Engineers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257504"/>
            <a:ext cx="134982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Engineering Software Files</a:t>
            </a:r>
          </a:p>
          <a:p>
            <a:r>
              <a:rPr lang="en-US" dirty="0" smtClean="0"/>
              <a:t>50-100 files (10 Revisions)</a:t>
            </a:r>
          </a:p>
          <a:p>
            <a:r>
              <a:rPr lang="en-US" b="1" dirty="0" smtClean="0"/>
              <a:t>1-2 Engineers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57943" y="4744266"/>
            <a:ext cx="134982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Result Files</a:t>
            </a:r>
          </a:p>
          <a:p>
            <a:r>
              <a:rPr lang="en-US" dirty="0" smtClean="0"/>
              <a:t>10-20 files </a:t>
            </a:r>
          </a:p>
          <a:p>
            <a:r>
              <a:rPr lang="en-US" dirty="0" smtClean="0"/>
              <a:t>(5 Revisions)</a:t>
            </a:r>
          </a:p>
          <a:p>
            <a:r>
              <a:rPr lang="en-US" b="1" dirty="0" smtClean="0"/>
              <a:t>Excel</a:t>
            </a:r>
          </a:p>
          <a:p>
            <a:r>
              <a:rPr lang="en-US" b="1" dirty="0"/>
              <a:t>2-3 </a:t>
            </a:r>
            <a:r>
              <a:rPr lang="en-US" b="1" dirty="0" smtClean="0"/>
              <a:t>Engineers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1828800"/>
            <a:ext cx="1349828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Word</a:t>
            </a:r>
          </a:p>
          <a:p>
            <a:r>
              <a:rPr lang="en-US" dirty="0" smtClean="0"/>
              <a:t>1-3 files (5 revisions)</a:t>
            </a:r>
          </a:p>
          <a:p>
            <a:r>
              <a:rPr lang="en-US" b="1" dirty="0" smtClean="0"/>
              <a:t>Word</a:t>
            </a:r>
          </a:p>
          <a:p>
            <a:r>
              <a:rPr lang="en-US" b="1" dirty="0" smtClean="0"/>
              <a:t>2-3 Engineers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257504"/>
            <a:ext cx="1349828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PDF</a:t>
            </a:r>
          </a:p>
          <a:p>
            <a:r>
              <a:rPr lang="en-US" dirty="0"/>
              <a:t>1-3 files (5 revisions)</a:t>
            </a:r>
          </a:p>
          <a:p>
            <a:r>
              <a:rPr lang="en-US" b="1" dirty="0" smtClean="0"/>
              <a:t>1-2 Engineers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152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Web Report Process - Vision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3681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Analysis Process                                                          Reporting Process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57943" y="1828800"/>
            <a:ext cx="134982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</a:t>
            </a:r>
          </a:p>
          <a:p>
            <a:r>
              <a:rPr lang="en-US" dirty="0" smtClean="0"/>
              <a:t>10-15 files (5 revisions)</a:t>
            </a:r>
          </a:p>
          <a:p>
            <a:r>
              <a:rPr lang="en-US" b="1" dirty="0" smtClean="0"/>
              <a:t>Excel</a:t>
            </a:r>
          </a:p>
          <a:p>
            <a:r>
              <a:rPr lang="en-US" b="1" dirty="0" smtClean="0"/>
              <a:t>2-3 Engineers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7943" y="3257504"/>
            <a:ext cx="1349828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Engineering Software Files</a:t>
            </a:r>
          </a:p>
          <a:p>
            <a:r>
              <a:rPr lang="en-US" dirty="0" smtClean="0"/>
              <a:t>50-100 files (10 Revisions)</a:t>
            </a:r>
          </a:p>
          <a:p>
            <a:r>
              <a:rPr lang="en-US" b="1" dirty="0" smtClean="0"/>
              <a:t>1-2 Engineers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.csv files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943" y="4744266"/>
            <a:ext cx="134982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Result Files</a:t>
            </a:r>
          </a:p>
          <a:p>
            <a:r>
              <a:rPr lang="en-US" strike="sngStrike" dirty="0" smtClean="0"/>
              <a:t>10-20 files </a:t>
            </a:r>
          </a:p>
          <a:p>
            <a:r>
              <a:rPr lang="en-US" strike="sngStrike" dirty="0" smtClean="0"/>
              <a:t>(5 Revisions)</a:t>
            </a:r>
          </a:p>
          <a:p>
            <a:r>
              <a:rPr lang="en-US" b="1" strike="sngStrike" dirty="0" smtClean="0"/>
              <a:t>Excel</a:t>
            </a:r>
          </a:p>
          <a:p>
            <a:r>
              <a:rPr lang="en-US" b="1" strike="sngStrike" dirty="0"/>
              <a:t>2-3 </a:t>
            </a:r>
            <a:r>
              <a:rPr lang="en-US" b="1" strike="sngStrike" dirty="0" smtClean="0"/>
              <a:t>Engineers</a:t>
            </a:r>
            <a:endParaRPr lang="en-US" b="1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1828800"/>
            <a:ext cx="1349828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Word</a:t>
            </a:r>
          </a:p>
          <a:p>
            <a:r>
              <a:rPr lang="en-US" strike="sngStrike" dirty="0" smtClean="0"/>
              <a:t>1-3 files (5 revisions)</a:t>
            </a:r>
          </a:p>
          <a:p>
            <a:r>
              <a:rPr lang="en-US" b="1" strike="sngStrike" dirty="0" smtClean="0"/>
              <a:t>Word</a:t>
            </a:r>
          </a:p>
          <a:p>
            <a:r>
              <a:rPr lang="en-US" b="1" strike="sngStrike" dirty="0" smtClean="0"/>
              <a:t>2-3 Engineers</a:t>
            </a:r>
            <a:endParaRPr lang="en-US" b="1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257504"/>
            <a:ext cx="1349828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Web Report</a:t>
            </a:r>
          </a:p>
          <a:p>
            <a:r>
              <a:rPr lang="en-US" dirty="0"/>
              <a:t>1-3 files (5 revisions)</a:t>
            </a:r>
          </a:p>
          <a:p>
            <a:r>
              <a:rPr lang="en-US" b="1" dirty="0" smtClean="0"/>
              <a:t>1-2 Engineers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33715" y="6208693"/>
            <a:ext cx="775062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Standardization </a:t>
            </a:r>
            <a:r>
              <a:rPr lang="en-US" sz="1800" dirty="0"/>
              <a:t>of </a:t>
            </a:r>
            <a:r>
              <a:rPr lang="en-US" sz="1800" dirty="0" smtClean="0"/>
              <a:t>processes</a:t>
            </a:r>
          </a:p>
          <a:p>
            <a:pPr algn="ctr"/>
            <a:r>
              <a:rPr lang="en-US" sz="1800" dirty="0" smtClean="0"/>
              <a:t>Easy </a:t>
            </a:r>
            <a:r>
              <a:rPr lang="en-US" sz="1800" dirty="0"/>
              <a:t>updates with </a:t>
            </a:r>
            <a:r>
              <a:rPr lang="en-US" sz="1800" dirty="0" smtClean="0"/>
              <a:t>programming/automation</a:t>
            </a:r>
          </a:p>
          <a:p>
            <a:pPr algn="ctr"/>
            <a:r>
              <a:rPr lang="en-US" sz="1800" dirty="0" smtClean="0"/>
              <a:t>Enhanced features using web reports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1994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N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81788"/>
              </p:ext>
            </p:extLst>
          </p:nvPr>
        </p:nvGraphicFramePr>
        <p:xfrm>
          <a:off x="660400" y="1676400"/>
          <a:ext cx="8839201" cy="4267202"/>
        </p:xfrm>
        <a:graphic>
          <a:graphicData uri="http://schemas.openxmlformats.org/drawingml/2006/table">
            <a:tbl>
              <a:tblPr/>
              <a:tblGrid>
                <a:gridCol w="617753"/>
                <a:gridCol w="3142149"/>
                <a:gridCol w="838923"/>
                <a:gridCol w="289810"/>
                <a:gridCol w="1342277"/>
                <a:gridCol w="1388037"/>
                <a:gridCol w="1220252"/>
              </a:tblGrid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 2016</a:t>
                      </a:r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 Achanta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0119-PRS-0001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5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Chart Capabilities - Vision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Ability to add notes to chart to show significant events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Have the ability to make notes visible or invisible based on user interaction 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Google finance design of events on stock chart is a very good start (see notes on right </a:t>
            </a:r>
            <a:r>
              <a:rPr lang="en-US" sz="2000" smtClean="0"/>
              <a:t>and labels on chart)</a:t>
            </a: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6" y="2901315"/>
            <a:ext cx="7762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34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n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eEngineer Matter Slid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417</Words>
  <Application>Microsoft Office PowerPoint</Application>
  <PresentationFormat>Custom</PresentationFormat>
  <Paragraphs>105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Tahoma</vt:lpstr>
      <vt:lpstr>Times New Roman</vt:lpstr>
      <vt:lpstr>Univers 45 Light</vt:lpstr>
      <vt:lpstr>AceEngineer Title Slide</vt:lpstr>
      <vt:lpstr>AceEngineer Matter Slides</vt:lpstr>
      <vt:lpstr>AceEngineer Internal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3136</cp:revision>
  <dcterms:modified xsi:type="dcterms:W3CDTF">2016-07-04T21:44:44Z</dcterms:modified>
</cp:coreProperties>
</file>