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85" r:id="rId3"/>
    <p:sldId id="530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07" r:id="rId1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64" d="100"/>
          <a:sy n="64" d="100"/>
        </p:scale>
        <p:origin x="1302" y="6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6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2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8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4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1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–01-Gulf</a:t>
            </a:r>
            <a:r>
              <a:rPr lang="en-US" sz="1200" baseline="0" dirty="0" smtClean="0"/>
              <a:t> of Mexico drilling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10 </a:t>
            </a:r>
            <a:r>
              <a:rPr lang="en-IN" dirty="0" smtClean="0"/>
              <a:t>February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XXXXX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err="1" smtClean="0"/>
              <a:t>OrcaFlex</a:t>
            </a:r>
            <a:r>
              <a:rPr lang="en-IN" dirty="0" smtClean="0"/>
              <a:t> Python Interface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TBA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6218" y="1037312"/>
            <a:ext cx="9324975" cy="983150"/>
            <a:chOff x="349055" y="5536469"/>
            <a:chExt cx="9324975" cy="983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55" y="5776669"/>
              <a:ext cx="9324975" cy="742950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349055" y="5536469"/>
              <a:ext cx="1200150" cy="2472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003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Excel Sheet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57127" y="2260662"/>
            <a:ext cx="4389917" cy="4016633"/>
            <a:chOff x="0" y="971550"/>
            <a:chExt cx="4389917" cy="40166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218796"/>
              <a:ext cx="4389917" cy="3769387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0" y="971550"/>
              <a:ext cx="1200150" cy="2472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003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Function File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0" y="2708269"/>
            <a:ext cx="5464176" cy="2582699"/>
            <a:chOff x="4581524" y="1656727"/>
            <a:chExt cx="5464176" cy="25826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15012"/>
            <a:stretch/>
          </p:blipFill>
          <p:spPr>
            <a:xfrm>
              <a:off x="4581524" y="1953426"/>
              <a:ext cx="5464176" cy="2286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4594507" y="1656727"/>
              <a:ext cx="1200150" cy="2472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003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Main file</a:t>
              </a:r>
            </a:p>
          </p:txBody>
        </p:sp>
      </p:grpSp>
      <p:sp>
        <p:nvSpPr>
          <p:cNvPr id="7" name="Down Arrow 6"/>
          <p:cNvSpPr/>
          <p:nvPr/>
        </p:nvSpPr>
        <p:spPr>
          <a:xfrm>
            <a:off x="2043112" y="2141253"/>
            <a:ext cx="185738" cy="62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-Right Arrow 9"/>
          <p:cNvSpPr/>
          <p:nvPr/>
        </p:nvSpPr>
        <p:spPr>
          <a:xfrm>
            <a:off x="5577285" y="3976518"/>
            <a:ext cx="502249" cy="1714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66530" y="5838554"/>
            <a:ext cx="4019745" cy="114104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1/ Excel data is readied through main file.</a:t>
            </a:r>
          </a:p>
          <a:p>
            <a:r>
              <a:rPr lang="en-US" dirty="0" smtClean="0"/>
              <a:t>2/ Functions takes these values and assigned into the </a:t>
            </a:r>
            <a:r>
              <a:rPr lang="en-US" dirty="0" err="1" smtClean="0"/>
              <a:t>OrcaFlex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3/ After it go back to main file and executes remaining code</a:t>
            </a:r>
            <a:endParaRPr lang="en-IN" dirty="0"/>
          </a:p>
        </p:txBody>
      </p:sp>
      <p:sp>
        <p:nvSpPr>
          <p:cNvPr id="24" name="Down Arrow 23"/>
          <p:cNvSpPr/>
          <p:nvPr/>
        </p:nvSpPr>
        <p:spPr>
          <a:xfrm>
            <a:off x="5562106" y="6277295"/>
            <a:ext cx="185738" cy="62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473380" y="927543"/>
            <a:ext cx="185738" cy="62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35781" y="1381126"/>
            <a:ext cx="8705850" cy="4558427"/>
            <a:chOff x="320480" y="1419629"/>
            <a:chExt cx="8705850" cy="4558427"/>
          </a:xfrm>
        </p:grpSpPr>
        <p:grpSp>
          <p:nvGrpSpPr>
            <p:cNvPr id="21" name="Group 20"/>
            <p:cNvGrpSpPr/>
            <p:nvPr/>
          </p:nvGrpSpPr>
          <p:grpSpPr>
            <a:xfrm>
              <a:off x="320480" y="1419629"/>
              <a:ext cx="8705850" cy="1799821"/>
              <a:chOff x="320480" y="1419629"/>
              <a:chExt cx="8705850" cy="1799821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480" y="1666875"/>
                <a:ext cx="8705850" cy="1552575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320480" y="1419629"/>
                <a:ext cx="1694058" cy="2472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003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rgbClr val="0000FF"/>
                    </a:solidFill>
                  </a:rPr>
                  <a:t>OrcaFlex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model</a:t>
                </a: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777" y="2137243"/>
              <a:ext cx="8687553" cy="3840813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338777" y="2743200"/>
              <a:ext cx="8687553" cy="946618"/>
              <a:chOff x="338777" y="2743200"/>
              <a:chExt cx="8687553" cy="946618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38777" y="2743200"/>
                <a:ext cx="8687553" cy="2857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38777" y="3661243"/>
                <a:ext cx="8687553" cy="2857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38777" y="2771775"/>
                <a:ext cx="0" cy="88946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26330" y="2800350"/>
                <a:ext cx="0" cy="88946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Rectangle 29"/>
          <p:cNvSpPr/>
          <p:nvPr/>
        </p:nvSpPr>
        <p:spPr>
          <a:xfrm>
            <a:off x="535781" y="6002585"/>
            <a:ext cx="8951119" cy="76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defining only highlighted section data in </a:t>
            </a:r>
            <a:r>
              <a:rPr lang="en-US" dirty="0" err="1" smtClean="0"/>
              <a:t>OrcaFlex</a:t>
            </a:r>
            <a:r>
              <a:rPr lang="en-US" dirty="0" smtClean="0"/>
              <a:t>. We need to implement this code </a:t>
            </a:r>
            <a:r>
              <a:rPr lang="en-US" dirty="0" err="1" smtClean="0"/>
              <a:t>nd</a:t>
            </a:r>
            <a:r>
              <a:rPr lang="en-US" dirty="0" smtClean="0"/>
              <a:t> defines sections lengths also .</a:t>
            </a:r>
          </a:p>
        </p:txBody>
      </p:sp>
    </p:spTree>
    <p:extLst>
      <p:ext uri="{BB962C8B-B14F-4D97-AF65-F5344CB8AC3E}">
        <p14:creationId xmlns:p14="http://schemas.microsoft.com/office/powerpoint/2010/main" val="27662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Further implementation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6218" y="1037312"/>
            <a:ext cx="9324975" cy="983150"/>
            <a:chOff x="349055" y="5536469"/>
            <a:chExt cx="9324975" cy="983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55" y="5776669"/>
              <a:ext cx="9324975" cy="742950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28" name="Rectangle 27"/>
            <p:cNvSpPr/>
            <p:nvPr/>
          </p:nvSpPr>
          <p:spPr>
            <a:xfrm>
              <a:off x="349055" y="5536469"/>
              <a:ext cx="1200150" cy="247246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003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Excel Sheet 1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46937" y="3116692"/>
            <a:ext cx="1200150" cy="247246"/>
          </a:xfrm>
          <a:prstGeom prst="rec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Function File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695824" y="2580563"/>
            <a:ext cx="5464176" cy="2582699"/>
            <a:chOff x="4581524" y="1656727"/>
            <a:chExt cx="5464176" cy="25826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r="15012"/>
            <a:stretch/>
          </p:blipFill>
          <p:spPr>
            <a:xfrm>
              <a:off x="4581524" y="1953426"/>
              <a:ext cx="5464176" cy="2286000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30" name="Rectangle 29"/>
            <p:cNvSpPr/>
            <p:nvPr/>
          </p:nvSpPr>
          <p:spPr>
            <a:xfrm>
              <a:off x="4594507" y="1656727"/>
              <a:ext cx="1200150" cy="247246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003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Main file</a:t>
              </a:r>
            </a:p>
          </p:txBody>
        </p:sp>
      </p:grpSp>
      <p:sp>
        <p:nvSpPr>
          <p:cNvPr id="7" name="Down Arrow 6"/>
          <p:cNvSpPr/>
          <p:nvPr/>
        </p:nvSpPr>
        <p:spPr>
          <a:xfrm>
            <a:off x="6310751" y="2046241"/>
            <a:ext cx="228600" cy="62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223735" y="2153138"/>
            <a:ext cx="3766935" cy="3676246"/>
            <a:chOff x="3360940" y="3038494"/>
            <a:chExt cx="3766935" cy="36762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9325" y="3285740"/>
              <a:ext cx="3638550" cy="3429000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3360940" y="3038494"/>
              <a:ext cx="1200150" cy="2472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003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Excel Sheet 2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4088199" y="3657600"/>
            <a:ext cx="51009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33183" y="5369100"/>
            <a:ext cx="4262439" cy="85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1/ Now I’m trying to read  these 2 excel data into one function file with two different indexes. </a:t>
            </a:r>
          </a:p>
          <a:p>
            <a:r>
              <a:rPr lang="en-US" dirty="0" smtClean="0"/>
              <a:t>2/ Define its values into </a:t>
            </a:r>
            <a:r>
              <a:rPr lang="en-US" dirty="0" err="1" smtClean="0"/>
              <a:t>OrcaFlex</a:t>
            </a:r>
            <a:r>
              <a:rPr lang="en-US" dirty="0" smtClean="0"/>
              <a:t> model at a time.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4892600" y="6225900"/>
            <a:ext cx="228600" cy="62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487667" y="1041692"/>
            <a:ext cx="185738" cy="62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5" y="1666875"/>
            <a:ext cx="8686800" cy="3838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146" y="5745788"/>
            <a:ext cx="8951119" cy="76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 We are trying to define line coordinates and its structural properties at a time. For this we need 2 </a:t>
            </a:r>
            <a:r>
              <a:rPr lang="en-US" dirty="0" err="1" smtClean="0"/>
              <a:t>indexex</a:t>
            </a:r>
            <a:r>
              <a:rPr lang="en-US" dirty="0" smtClean="0"/>
              <a:t> and add few more lines to the line data function file code.</a:t>
            </a:r>
          </a:p>
          <a:p>
            <a:pPr algn="ctr"/>
            <a:r>
              <a:rPr lang="en-US" dirty="0" smtClean="0"/>
              <a:t>2/ Function code follows in below location.</a:t>
            </a:r>
          </a:p>
        </p:txBody>
      </p:sp>
    </p:spTree>
    <p:extLst>
      <p:ext uri="{BB962C8B-B14F-4D97-AF65-F5344CB8AC3E}">
        <p14:creationId xmlns:p14="http://schemas.microsoft.com/office/powerpoint/2010/main" val="4654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Function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84772"/>
            <a:ext cx="6040405" cy="557319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29113" y="3814763"/>
            <a:ext cx="2543175" cy="4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16738" y="3657067"/>
            <a:ext cx="3243262" cy="1943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 These 2 lines are run with another index data. For these we need to </a:t>
            </a:r>
            <a:r>
              <a:rPr lang="en-US" dirty="0" err="1" smtClean="0"/>
              <a:t>excute</a:t>
            </a:r>
            <a:r>
              <a:rPr lang="en-US" dirty="0" smtClean="0"/>
              <a:t> these lines to completions of first code. But these two indexes are  assigned into the same line in </a:t>
            </a:r>
            <a:r>
              <a:rPr lang="en-US" dirty="0" err="1" smtClean="0"/>
              <a:t>OrcaFlex</a:t>
            </a:r>
            <a:r>
              <a:rPr lang="en-US" dirty="0" smtClean="0"/>
              <a:t>. </a:t>
            </a:r>
          </a:p>
          <a:p>
            <a:pPr algn="ctr"/>
            <a:r>
              <a:rPr lang="en-US" dirty="0" smtClean="0"/>
              <a:t>2/ I don’t know how to write code for this type of two different index. </a:t>
            </a:r>
          </a:p>
          <a:p>
            <a:pPr algn="ctr"/>
            <a:endParaRPr lang="en-IN" dirty="0"/>
          </a:p>
        </p:txBody>
      </p:sp>
      <p:sp>
        <p:nvSpPr>
          <p:cNvPr id="13" name="Right Bracket 12"/>
          <p:cNvSpPr/>
          <p:nvPr/>
        </p:nvSpPr>
        <p:spPr>
          <a:xfrm>
            <a:off x="5329238" y="1785937"/>
            <a:ext cx="839755" cy="198543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6168993" y="2778652"/>
            <a:ext cx="1031907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00900" y="2250282"/>
            <a:ext cx="1657350" cy="764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lines are run with one index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1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LineTypeOuterDiameter Creation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/>
              <a:t> # It creates Line Type Outer Diameter profile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lineoutdia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model.CreateObject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orca.otLineTypeOuterDiameter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lineoutdia.NumberOfRows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lineoutdia.IndependentValue</a:t>
            </a:r>
            <a:r>
              <a:rPr lang="en-US" dirty="0"/>
              <a:t>[0] = 1</a:t>
            </a:r>
          </a:p>
          <a:p>
            <a:r>
              <a:rPr lang="en-US" dirty="0"/>
              <a:t>    </a:t>
            </a:r>
            <a:r>
              <a:rPr lang="en-US" dirty="0" err="1" smtClean="0"/>
              <a:t>lineoutdia.DependentValue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We are getting errors in this code. I’m highlighted the error line.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solidFill>
                  <a:srgbClr val="FF0000"/>
                </a:solidFill>
              </a:rPr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LineTypeOuterDiameter</a:t>
            </a:r>
            <a:r>
              <a:rPr lang="en-US" dirty="0" smtClean="0">
                <a:solidFill>
                  <a:srgbClr val="FF0000"/>
                </a:solidFill>
              </a:rPr>
              <a:t>’ </a:t>
            </a:r>
            <a:r>
              <a:rPr lang="en-US" dirty="0" smtClean="0"/>
              <a:t>Name is not considered in </a:t>
            </a:r>
            <a:r>
              <a:rPr lang="en-US" dirty="0" err="1" smtClean="0"/>
              <a:t>OrcaFlex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07508" y="1171418"/>
            <a:ext cx="9242473" cy="6033282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err="1" smtClean="0"/>
              <a:t>OrcaFlex</a:t>
            </a:r>
            <a:r>
              <a:rPr lang="en-US" dirty="0" smtClean="0"/>
              <a:t> Runs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53843" y="2053651"/>
            <a:ext cx="2053653" cy="749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Full Run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</a:rPr>
              <a:t>(Folder </a:t>
            </a:r>
            <a:r>
              <a:rPr lang="en-IN" sz="1800" dirty="0" smtClean="0">
                <a:solidFill>
                  <a:schemeClr val="tx1"/>
                </a:solidFill>
              </a:rPr>
              <a:t>Name : Full)</a:t>
            </a:r>
            <a:endParaRPr lang="en-IN" sz="1800" dirty="0">
              <a:solidFill>
                <a:schemeClr val="tx1"/>
              </a:solidFill>
            </a:endParaRPr>
          </a:p>
          <a:p>
            <a:pPr algn="ctr"/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6380670" y="2803160"/>
            <a:ext cx="7494" cy="62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53843" y="3417756"/>
            <a:ext cx="2053653" cy="764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Regular Run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0858" y="2053651"/>
            <a:ext cx="2231181" cy="749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Test Run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</a:rPr>
              <a:t>(Folder Name : Test)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10" idx="0"/>
          </p:cNvCxnSpPr>
          <p:nvPr/>
        </p:nvCxnSpPr>
        <p:spPr>
          <a:xfrm>
            <a:off x="3396449" y="2803160"/>
            <a:ext cx="0" cy="61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80858" y="3417756"/>
            <a:ext cx="2231181" cy="764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 Sec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15359</TotalTime>
  <Words>321</Words>
  <Application>Microsoft Office PowerPoint</Application>
  <PresentationFormat>Custom</PresentationFormat>
  <Paragraphs>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3917</cp:revision>
  <dcterms:modified xsi:type="dcterms:W3CDTF">2018-09-19T06:16:39Z</dcterms:modified>
</cp:coreProperties>
</file>