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  <p:sldMasterId id="2147483652" r:id="rId2"/>
  </p:sldMasterIdLst>
  <p:notesMasterIdLst>
    <p:notesMasterId r:id="rId9"/>
  </p:notesMasterIdLst>
  <p:handoutMasterIdLst>
    <p:handoutMasterId r:id="rId10"/>
  </p:handoutMasterIdLst>
  <p:sldIdLst>
    <p:sldId id="285" r:id="rId3"/>
    <p:sldId id="559" r:id="rId4"/>
    <p:sldId id="558" r:id="rId5"/>
    <p:sldId id="560" r:id="rId6"/>
    <p:sldId id="561" r:id="rId7"/>
    <p:sldId id="507" r:id="rId8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285"/>
            <p14:sldId id="559"/>
            <p14:sldId id="558"/>
            <p14:sldId id="560"/>
            <p14:sldId id="561"/>
          </p14:sldIdLst>
        </p14:section>
        <p14:section name="Content Slides" id="{CA0BE58A-A952-43CE-AE0F-8852D0A75BE1}">
          <p14:sldIdLst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B3EBFF"/>
    <a:srgbClr val="33CCFF"/>
    <a:srgbClr val="FFE38B"/>
    <a:srgbClr val="00CCFF"/>
    <a:srgbClr val="6C0000"/>
    <a:srgbClr val="D5F4FF"/>
    <a:srgbClr val="F3FCFF"/>
    <a:srgbClr val="C5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896" autoAdjust="0"/>
  </p:normalViewPr>
  <p:slideViewPr>
    <p:cSldViewPr snapToGrid="0">
      <p:cViewPr varScale="1">
        <p:scale>
          <a:sx n="67" d="100"/>
          <a:sy n="67" d="100"/>
        </p:scale>
        <p:origin x="1284" y="72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4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43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844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276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976166"/>
            <a:chOff x="658712" y="622457"/>
            <a:chExt cx="8918917" cy="52915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529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5" y="689098"/>
              <a:ext cx="2516544" cy="398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4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1"/>
            <a:ext cx="9791114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244905" y="1167617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4" y="228600"/>
            <a:ext cx="9823450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3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55" y="7213996"/>
            <a:ext cx="3916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PRE –01-Gulf</a:t>
            </a:r>
            <a:r>
              <a:rPr lang="en-US" sz="1200" baseline="0" dirty="0" smtClean="0"/>
              <a:t> of Mexico drilling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4683" y="1"/>
            <a:ext cx="153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aseline="0" dirty="0" smtClean="0"/>
              <a:t>8 November </a:t>
            </a:r>
            <a:r>
              <a:rPr lang="en-US" sz="1200" dirty="0" smtClean="0"/>
              <a:t>2017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16 May 2018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XXXXX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 err="1" smtClean="0"/>
              <a:t>OrcaFlex</a:t>
            </a:r>
            <a:r>
              <a:rPr lang="en-IN" dirty="0" smtClean="0"/>
              <a:t> Python Interface Development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6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267469" y="1276350"/>
            <a:ext cx="9242473" cy="6033282"/>
          </a:xfrm>
        </p:spPr>
        <p:txBody>
          <a:bodyPr/>
          <a:lstStyle/>
          <a:p>
            <a:r>
              <a:rPr lang="en-US" sz="3200" dirty="0" smtClean="0"/>
              <a:t>I’m explaining code execution plan step by step in below slides.</a:t>
            </a:r>
          </a:p>
          <a:p>
            <a:r>
              <a:rPr lang="en-US" sz="3200" dirty="0" smtClean="0"/>
              <a:t>Now we are trying to convert results in </a:t>
            </a:r>
            <a:r>
              <a:rPr lang="en-US" sz="3200" dirty="0" err="1" smtClean="0"/>
              <a:t>jsonpickle</a:t>
            </a:r>
            <a:r>
              <a:rPr lang="en-US" sz="3200" dirty="0" smtClean="0"/>
              <a:t> format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r>
              <a:rPr lang="en-US" sz="3200" dirty="0" smtClean="0"/>
              <a:t>Python </a:t>
            </a:r>
            <a:r>
              <a:rPr lang="en-US" sz="3200" dirty="0"/>
              <a:t>code </a:t>
            </a:r>
            <a:r>
              <a:rPr lang="en-US" sz="3200" dirty="0" smtClean="0"/>
              <a:t>files location: </a:t>
            </a:r>
            <a:r>
              <a:rPr lang="en-US" sz="3200" b="1" dirty="0" smtClean="0"/>
              <a:t>Dropbox\0119 </a:t>
            </a:r>
            <a:r>
              <a:rPr lang="en-US" sz="3200" b="1" dirty="0"/>
              <a:t>Programming\009 </a:t>
            </a:r>
            <a:r>
              <a:rPr lang="en-US" sz="3200" b="1" dirty="0" err="1"/>
              <a:t>PythonOrcaFlex</a:t>
            </a:r>
            <a:r>
              <a:rPr lang="en-US" sz="3200" b="1" dirty="0"/>
              <a:t>\0119-009-SPM\</a:t>
            </a:r>
            <a:r>
              <a:rPr lang="en-US" sz="3200" b="1" dirty="0" err="1"/>
              <a:t>OrcaFlex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46600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267469" y="1276350"/>
            <a:ext cx="9242473" cy="6033282"/>
          </a:xfrm>
        </p:spPr>
        <p:txBody>
          <a:bodyPr/>
          <a:lstStyle/>
          <a:p>
            <a:r>
              <a:rPr lang="en-US" dirty="0"/>
              <a:t>Define all input data in SubmergedHoseData.xlsx  file. File location is </a:t>
            </a:r>
            <a:r>
              <a:rPr lang="en-US" b="1" dirty="0" smtClean="0"/>
              <a:t>0119-009-SPM\</a:t>
            </a:r>
            <a:r>
              <a:rPr lang="en-US" b="1" dirty="0" err="1" smtClean="0"/>
              <a:t>OrcaFlex</a:t>
            </a:r>
            <a:r>
              <a:rPr lang="en-US" b="1" dirty="0" smtClean="0"/>
              <a:t>\</a:t>
            </a:r>
            <a:r>
              <a:rPr lang="en-US" b="1" dirty="0" err="1" smtClean="0"/>
              <a:t>testData</a:t>
            </a:r>
            <a:endParaRPr lang="en-US" b="1" dirty="0" smtClean="0"/>
          </a:p>
          <a:p>
            <a:pPr lvl="1"/>
            <a:r>
              <a:rPr lang="en-US" sz="1900" dirty="0" smtClean="0"/>
              <a:t>1</a:t>
            </a:r>
            <a:r>
              <a:rPr lang="en-US" sz="1900" dirty="0"/>
              <a:t>/ First we can run </a:t>
            </a:r>
            <a:r>
              <a:rPr lang="en-US" sz="1900" b="1" dirty="0"/>
              <a:t>SampleOrcaFlexCode_18.py</a:t>
            </a:r>
            <a:r>
              <a:rPr lang="en-US" sz="1900" dirty="0"/>
              <a:t> code, It </a:t>
            </a:r>
            <a:r>
              <a:rPr lang="en-US" sz="1900" dirty="0" smtClean="0"/>
              <a:t>builds' </a:t>
            </a:r>
            <a:r>
              <a:rPr lang="en-US" sz="1900" dirty="0"/>
              <a:t>submerged hose 100year environmental condition base model. It contains 6 mooring lines(chains), CALM Buoy and 2 submerged hoses</a:t>
            </a:r>
            <a:r>
              <a:rPr lang="en-US" sz="1900" dirty="0" smtClean="0"/>
              <a:t>.</a:t>
            </a:r>
          </a:p>
          <a:p>
            <a:pPr lvl="1"/>
            <a:r>
              <a:rPr lang="en-US" sz="1900" dirty="0"/>
              <a:t> </a:t>
            </a:r>
            <a:r>
              <a:rPr lang="en-US" sz="1900" dirty="0" smtClean="0"/>
              <a:t>2/ After </a:t>
            </a:r>
            <a:r>
              <a:rPr lang="en-US" sz="1900" dirty="0"/>
              <a:t>completion of Step 1, Manually delete the chain 1 and chain 2 in base model, gives its names as  </a:t>
            </a:r>
            <a:r>
              <a:rPr lang="en-US" sz="1900" b="1" dirty="0"/>
              <a:t>SH_FM_100yr_R1.dat</a:t>
            </a:r>
            <a:r>
              <a:rPr lang="en-US" sz="1900" dirty="0"/>
              <a:t>  and </a:t>
            </a:r>
            <a:r>
              <a:rPr lang="en-US" sz="1900" b="1" dirty="0"/>
              <a:t>SH_FM_100yr_R2</a:t>
            </a:r>
            <a:r>
              <a:rPr lang="en-US" sz="1900" dirty="0"/>
              <a:t>.dat respectively. These files </a:t>
            </a:r>
            <a:r>
              <a:rPr lang="en-US" sz="1900" dirty="0" smtClean="0"/>
              <a:t>are the main files of </a:t>
            </a:r>
            <a:r>
              <a:rPr lang="en-US" sz="1900" dirty="0"/>
              <a:t>failed mooring analysis </a:t>
            </a:r>
            <a:r>
              <a:rPr lang="en-US" sz="1900" dirty="0" smtClean="0"/>
              <a:t>process.</a:t>
            </a:r>
          </a:p>
          <a:p>
            <a:pPr lvl="1"/>
            <a:r>
              <a:rPr lang="en-US" sz="1900" dirty="0"/>
              <a:t>3/ After that,  we are going for 1year condition analysis. For these run </a:t>
            </a:r>
            <a:r>
              <a:rPr lang="en-US" sz="1900" b="1" dirty="0"/>
              <a:t>SampleOrcaFlexCode_21_BAL.py</a:t>
            </a:r>
            <a:r>
              <a:rPr lang="en-US" sz="1900" dirty="0"/>
              <a:t> code. This code open the </a:t>
            </a:r>
            <a:r>
              <a:rPr lang="en-US" sz="1900" dirty="0" err="1"/>
              <a:t>OrcaFlex</a:t>
            </a:r>
            <a:r>
              <a:rPr lang="en-US" sz="1900" dirty="0"/>
              <a:t> tanker model (TankerBaseModel_BAL.dat) file and adds all components(moorings and hoses)to this model. This is the SH 1yr ballast condition model </a:t>
            </a:r>
            <a:r>
              <a:rPr lang="en-US" sz="1900" dirty="0" smtClean="0"/>
              <a:t>file.</a:t>
            </a:r>
          </a:p>
          <a:p>
            <a:pPr lvl="1"/>
            <a:r>
              <a:rPr lang="en-US" sz="1900" dirty="0"/>
              <a:t>4/ Run </a:t>
            </a:r>
            <a:r>
              <a:rPr lang="en-US" sz="1900" b="1" dirty="0"/>
              <a:t>SampleOrcaFlexCode_21_BAL.py</a:t>
            </a:r>
            <a:r>
              <a:rPr lang="en-US" sz="1900" dirty="0"/>
              <a:t> code. This code open the </a:t>
            </a:r>
            <a:r>
              <a:rPr lang="en-US" sz="1900" dirty="0" err="1"/>
              <a:t>OrcaFlex</a:t>
            </a:r>
            <a:r>
              <a:rPr lang="en-US" sz="1900" dirty="0"/>
              <a:t> tanker model (TankerBaseModel_FULL.dat) file and adds all components(moorings and hoses)to this model. This is the SH 1yr fully loaded condition model file</a:t>
            </a:r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179241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Post-processing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267469" y="1276350"/>
            <a:ext cx="9242473" cy="6033282"/>
          </a:xfrm>
        </p:spPr>
        <p:txBody>
          <a:bodyPr/>
          <a:lstStyle/>
          <a:p>
            <a:r>
              <a:rPr lang="en-US" dirty="0" smtClean="0"/>
              <a:t>Now run the </a:t>
            </a:r>
            <a:r>
              <a:rPr lang="en-US" b="1" dirty="0" smtClean="0"/>
              <a:t>MainFunctionFile.py</a:t>
            </a:r>
            <a:r>
              <a:rPr lang="en-US" dirty="0" smtClean="0"/>
              <a:t> code. It saves all required results in excel (Results.xlsx) in results folder.</a:t>
            </a:r>
          </a:p>
          <a:p>
            <a:pPr lvl="1"/>
            <a:r>
              <a:rPr lang="en-US" sz="2100" dirty="0" smtClean="0"/>
              <a:t>Above code file contains </a:t>
            </a:r>
            <a:r>
              <a:rPr lang="en-US" sz="2100" b="1" dirty="0" smtClean="0"/>
              <a:t>SamplePreProcessing.py</a:t>
            </a:r>
            <a:r>
              <a:rPr lang="en-US" sz="2100" dirty="0" smtClean="0"/>
              <a:t> code, It creates all its environmental loading condition models and runs the analysis.</a:t>
            </a:r>
          </a:p>
          <a:p>
            <a:pPr lvl="1"/>
            <a:r>
              <a:rPr lang="en-US" sz="2100" dirty="0" smtClean="0"/>
              <a:t>And </a:t>
            </a:r>
            <a:r>
              <a:rPr lang="en-US" sz="2100" b="1" dirty="0" smtClean="0"/>
              <a:t>FileReadPostProcess.py</a:t>
            </a:r>
            <a:r>
              <a:rPr lang="en-US" sz="2100" dirty="0" smtClean="0"/>
              <a:t> code, It reads all the </a:t>
            </a:r>
            <a:r>
              <a:rPr lang="en-US" sz="2100" dirty="0" err="1" smtClean="0"/>
              <a:t>sim</a:t>
            </a:r>
            <a:r>
              <a:rPr lang="en-US" sz="2100" dirty="0" smtClean="0"/>
              <a:t> files, extract required results and saves post processing code </a:t>
            </a:r>
            <a:r>
              <a:rPr lang="en-US" sz="2100" dirty="0"/>
              <a:t>as </a:t>
            </a:r>
            <a:r>
              <a:rPr lang="en-US" sz="2100" b="1" dirty="0" smtClean="0"/>
              <a:t>postprocessing.py.</a:t>
            </a:r>
          </a:p>
        </p:txBody>
      </p:sp>
    </p:spTree>
    <p:extLst>
      <p:ext uri="{BB962C8B-B14F-4D97-AF65-F5344CB8AC3E}">
        <p14:creationId xmlns:p14="http://schemas.microsoft.com/office/powerpoint/2010/main" val="142682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Post-processing (Improvements)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267469" y="1276350"/>
            <a:ext cx="9242473" cy="6033282"/>
          </a:xfrm>
        </p:spPr>
        <p:txBody>
          <a:bodyPr/>
          <a:lstStyle/>
          <a:p>
            <a:r>
              <a:rPr lang="en-US" dirty="0" smtClean="0"/>
              <a:t>We are successfully get results in excel format. But now we are trying to convert these results into </a:t>
            </a:r>
            <a:r>
              <a:rPr lang="en-US" dirty="0" err="1" smtClean="0"/>
              <a:t>jsonpickle</a:t>
            </a:r>
            <a:r>
              <a:rPr lang="en-US" dirty="0" smtClean="0"/>
              <a:t> format.</a:t>
            </a:r>
          </a:p>
          <a:p>
            <a:r>
              <a:rPr lang="en-US" dirty="0" smtClean="0"/>
              <a:t>I’m writing the code for </a:t>
            </a:r>
            <a:r>
              <a:rPr lang="en-US" dirty="0" err="1" smtClean="0"/>
              <a:t>jsonpickle</a:t>
            </a:r>
            <a:r>
              <a:rPr lang="en-US" dirty="0" smtClean="0"/>
              <a:t> formats. Its not converted the results. Can you please check the </a:t>
            </a:r>
            <a:r>
              <a:rPr lang="en-US" b="1" dirty="0"/>
              <a:t>postprocessing.py </a:t>
            </a:r>
            <a:r>
              <a:rPr lang="en-US" dirty="0"/>
              <a:t>code(line 736 to 748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The code was running and not showing error messages. </a:t>
            </a:r>
          </a:p>
          <a:p>
            <a:r>
              <a:rPr lang="en-US" dirty="0" smtClean="0"/>
              <a:t>We need </a:t>
            </a:r>
            <a:r>
              <a:rPr lang="en-US" smtClean="0"/>
              <a:t>to improve above code</a:t>
            </a:r>
            <a:endParaRPr lang="en-US" dirty="0" smtClean="0"/>
          </a:p>
          <a:p>
            <a:r>
              <a:rPr lang="en-US" dirty="0" smtClean="0"/>
              <a:t>I need your help on getting results in </a:t>
            </a:r>
            <a:r>
              <a:rPr lang="en-US" dirty="0" err="1" smtClean="0"/>
              <a:t>jsonpickle</a:t>
            </a:r>
            <a:r>
              <a:rPr lang="en-US" dirty="0" smtClean="0"/>
              <a:t> format. </a:t>
            </a:r>
          </a:p>
        </p:txBody>
      </p:sp>
    </p:spTree>
    <p:extLst>
      <p:ext uri="{BB962C8B-B14F-4D97-AF65-F5344CB8AC3E}">
        <p14:creationId xmlns:p14="http://schemas.microsoft.com/office/powerpoint/2010/main" val="65420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THANK YOU </a:t>
            </a:r>
          </a:p>
          <a:p>
            <a:endParaRPr lang="en-US" sz="4000" dirty="0" smtClean="0"/>
          </a:p>
          <a:p>
            <a:r>
              <a:rPr lang="en-US" sz="4000" dirty="0" smtClean="0"/>
              <a:t>For the opportunity to serve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2536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Engi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15399</TotalTime>
  <Words>362</Words>
  <Application>Microsoft Office PowerPoint</Application>
  <PresentationFormat>Custom</PresentationFormat>
  <Paragraphs>27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Tahoma</vt:lpstr>
      <vt:lpstr>Times New Roman</vt:lpstr>
      <vt:lpstr>AceEngieer Title Slide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AceEngineer</cp:lastModifiedBy>
  <cp:revision>3925</cp:revision>
  <dcterms:modified xsi:type="dcterms:W3CDTF">2018-05-16T10:51:03Z</dcterms:modified>
</cp:coreProperties>
</file>