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8"/>
  </p:notesMasterIdLst>
  <p:handoutMasterIdLst>
    <p:handoutMasterId r:id="rId9"/>
  </p:handoutMasterIdLst>
  <p:sldIdLst>
    <p:sldId id="285" r:id="rId3"/>
    <p:sldId id="530" r:id="rId4"/>
    <p:sldId id="559" r:id="rId5"/>
    <p:sldId id="560" r:id="rId6"/>
    <p:sldId id="507" r:id="rId7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30"/>
            <p14:sldId id="559"/>
            <p14:sldId id="560"/>
          </p14:sldIdLst>
        </p14:section>
        <p14:section name="Content Slides" id="{CA0BE58A-A952-43CE-AE0F-8852D0A75BE1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5" autoAdjust="0"/>
    <p:restoredTop sz="93896" autoAdjust="0"/>
  </p:normalViewPr>
  <p:slideViewPr>
    <p:cSldViewPr snapToGrid="0">
      <p:cViewPr varScale="1">
        <p:scale>
          <a:sx n="101" d="100"/>
          <a:sy n="101" d="100"/>
        </p:scale>
        <p:origin x="576" y="12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0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3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TBA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8 November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12 April </a:t>
            </a:r>
            <a:r>
              <a:rPr lang="en-IN" dirty="0" smtClean="0"/>
              <a:t>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Database Set-up | Table Creation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Data Analysis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z="3200" dirty="0" smtClean="0"/>
              <a:t>Introduction and Responsibilities</a:t>
            </a:r>
          </a:p>
          <a:p>
            <a:r>
              <a:rPr lang="en-US" sz="3200" dirty="0" smtClean="0"/>
              <a:t>Key Table List and description</a:t>
            </a:r>
          </a:p>
          <a:p>
            <a:r>
              <a:rPr lang="en-US" sz="3200" dirty="0" smtClean="0"/>
              <a:t>Example Code</a:t>
            </a:r>
          </a:p>
        </p:txBody>
      </p:sp>
    </p:spTree>
    <p:extLst>
      <p:ext uri="{BB962C8B-B14F-4D97-AF65-F5344CB8AC3E}">
        <p14:creationId xmlns:p14="http://schemas.microsoft.com/office/powerpoint/2010/main" val="18148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Introduction and Responsibilities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z="3200" dirty="0" smtClean="0"/>
              <a:t>Define or create key tables required for </a:t>
            </a:r>
            <a:r>
              <a:rPr lang="en-US" sz="3200" dirty="0" err="1" smtClean="0"/>
              <a:t>AceEngineer</a:t>
            </a:r>
            <a:r>
              <a:rPr lang="en-US" sz="3200" dirty="0" smtClean="0"/>
              <a:t> website</a:t>
            </a:r>
          </a:p>
          <a:p>
            <a:r>
              <a:rPr lang="en-US" sz="3200" dirty="0" smtClean="0"/>
              <a:t>Responsibility for table creation in </a:t>
            </a:r>
            <a:r>
              <a:rPr lang="en-US" sz="3200" dirty="0" smtClean="0"/>
              <a:t>“development” database </a:t>
            </a:r>
            <a:r>
              <a:rPr lang="en-US" sz="3200" dirty="0" smtClean="0"/>
              <a:t>is : VA</a:t>
            </a:r>
          </a:p>
          <a:p>
            <a:r>
              <a:rPr lang="en-US" sz="3200" dirty="0" smtClean="0"/>
              <a:t>Table creation is “</a:t>
            </a:r>
            <a:r>
              <a:rPr lang="en-US" sz="3200" dirty="0" err="1" smtClean="0"/>
              <a:t>stage”and</a:t>
            </a:r>
            <a:r>
              <a:rPr lang="en-US" sz="3200" dirty="0" smtClean="0"/>
              <a:t> “production” database will be automated using Python code by VA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103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Key Tables | Examples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 smtClean="0"/>
              <a:t>Projects {ID, </a:t>
            </a:r>
            <a:r>
              <a:rPr lang="en-US" dirty="0" err="1" smtClean="0"/>
              <a:t>ProjectName</a:t>
            </a:r>
            <a:r>
              <a:rPr lang="en-US" dirty="0" smtClean="0"/>
              <a:t>, Operator, Location</a:t>
            </a:r>
            <a:r>
              <a:rPr lang="en-US" dirty="0"/>
              <a:t>, </a:t>
            </a:r>
            <a:r>
              <a:rPr lang="en-US" dirty="0" err="1"/>
              <a:t>ProjectType</a:t>
            </a:r>
            <a:r>
              <a:rPr lang="en-US" dirty="0"/>
              <a:t>, </a:t>
            </a:r>
            <a:r>
              <a:rPr lang="en-US" dirty="0" smtClean="0"/>
              <a:t>Data}</a:t>
            </a:r>
          </a:p>
          <a:p>
            <a:r>
              <a:rPr lang="en-US" dirty="0" err="1" smtClean="0"/>
              <a:t>ProjectAssets</a:t>
            </a:r>
            <a:r>
              <a:rPr lang="en-US" dirty="0" smtClean="0"/>
              <a:t> {ID, Project, </a:t>
            </a:r>
            <a:r>
              <a:rPr lang="en-US" dirty="0" err="1" smtClean="0"/>
              <a:t>AssetName</a:t>
            </a:r>
            <a:r>
              <a:rPr lang="en-US" dirty="0" smtClean="0"/>
              <a:t>, </a:t>
            </a:r>
            <a:r>
              <a:rPr lang="en-US" dirty="0" err="1" smtClean="0"/>
              <a:t>AssetType</a:t>
            </a:r>
            <a:r>
              <a:rPr lang="en-US" dirty="0" smtClean="0"/>
              <a:t>, Data}</a:t>
            </a:r>
          </a:p>
          <a:p>
            <a:r>
              <a:rPr lang="en-US" dirty="0" err="1" smtClean="0"/>
              <a:t>ServiceAssets</a:t>
            </a:r>
            <a:r>
              <a:rPr lang="en-US" dirty="0" smtClean="0"/>
              <a:t> {ID, </a:t>
            </a:r>
            <a:r>
              <a:rPr lang="en-US" dirty="0"/>
              <a:t>Operator, </a:t>
            </a:r>
            <a:r>
              <a:rPr lang="en-US" dirty="0" err="1" smtClean="0"/>
              <a:t>AssetName</a:t>
            </a:r>
            <a:r>
              <a:rPr lang="en-US" dirty="0" smtClean="0"/>
              <a:t>, </a:t>
            </a:r>
            <a:r>
              <a:rPr lang="en-US" dirty="0" err="1" smtClean="0"/>
              <a:t>AssetType</a:t>
            </a:r>
            <a:r>
              <a:rPr lang="en-US" dirty="0" smtClean="0"/>
              <a:t>, Data}</a:t>
            </a:r>
          </a:p>
          <a:p>
            <a:endParaRPr lang="en-US" dirty="0" smtClean="0"/>
          </a:p>
          <a:p>
            <a:r>
              <a:rPr lang="en-US" dirty="0" smtClean="0"/>
              <a:t>Analysis {</a:t>
            </a:r>
            <a:r>
              <a:rPr lang="en-US" dirty="0"/>
              <a:t>ID, </a:t>
            </a:r>
            <a:r>
              <a:rPr lang="en-US" dirty="0" err="1" smtClean="0"/>
              <a:t>ClientName</a:t>
            </a:r>
            <a:r>
              <a:rPr lang="en-US" dirty="0" smtClean="0"/>
              <a:t>, </a:t>
            </a:r>
            <a:r>
              <a:rPr lang="en-US" dirty="0" err="1" smtClean="0"/>
              <a:t>AnalysisName</a:t>
            </a:r>
            <a:r>
              <a:rPr lang="en-US" dirty="0" smtClean="0"/>
              <a:t>, </a:t>
            </a:r>
            <a:r>
              <a:rPr lang="en-US" dirty="0" err="1" smtClean="0"/>
              <a:t>ProgramName</a:t>
            </a:r>
            <a:r>
              <a:rPr lang="en-US" dirty="0" smtClean="0"/>
              <a:t>, </a:t>
            </a:r>
            <a:r>
              <a:rPr lang="en-US" dirty="0" err="1" smtClean="0"/>
              <a:t>InputData</a:t>
            </a:r>
            <a:r>
              <a:rPr lang="en-US" dirty="0" smtClean="0"/>
              <a:t>, Results}</a:t>
            </a:r>
            <a:endParaRPr lang="en-US" dirty="0"/>
          </a:p>
          <a:p>
            <a:endParaRPr lang="en-US" dirty="0" smtClean="0"/>
          </a:p>
          <a:p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54880" y="6419850"/>
            <a:ext cx="78676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More details to be included in design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78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15413</TotalTime>
  <Words>134</Words>
  <Application>Microsoft Office PowerPoint</Application>
  <PresentationFormat>Custom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4022</cp:revision>
  <dcterms:modified xsi:type="dcterms:W3CDTF">2018-04-10T21:56:15Z</dcterms:modified>
</cp:coreProperties>
</file>