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5" r:id="rId3"/>
    <p:sldId id="530" r:id="rId4"/>
    <p:sldId id="559" r:id="rId5"/>
    <p:sldId id="560" r:id="rId6"/>
    <p:sldId id="562" r:id="rId7"/>
    <p:sldId id="564" r:id="rId8"/>
    <p:sldId id="565" r:id="rId9"/>
    <p:sldId id="563" r:id="rId10"/>
    <p:sldId id="507" r:id="rId11"/>
    <p:sldId id="561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59"/>
            <p14:sldId id="560"/>
            <p14:sldId id="562"/>
            <p14:sldId id="564"/>
            <p14:sldId id="565"/>
            <p14:sldId id="563"/>
          </p14:sldIdLst>
        </p14:section>
        <p14:section name="Content Slides" id="{CA0BE58A-A952-43CE-AE0F-8852D0A75BE1}">
          <p14:sldIdLst>
            <p14:sldId id="507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5" autoAdjust="0"/>
    <p:restoredTop sz="93896" autoAdjust="0"/>
  </p:normalViewPr>
  <p:slideViewPr>
    <p:cSldViewPr snapToGrid="0">
      <p:cViewPr varScale="1">
        <p:scale>
          <a:sx n="101" d="100"/>
          <a:sy n="101" d="100"/>
        </p:scale>
        <p:origin x="576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4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TBA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12 April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12 April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/>
              <a:t>Tests (Outside vs. Inside Network)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3</a:t>
            </a:r>
            <a:endParaRPr lang="en-US" dirty="0"/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93" y="2798309"/>
            <a:ext cx="9242425" cy="2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493" y="1551882"/>
            <a:ext cx="9509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python </a:t>
            </a:r>
            <a:r>
              <a:rPr lang="en-IN" dirty="0"/>
              <a:t>mySQLConnector.py --</a:t>
            </a:r>
            <a:r>
              <a:rPr lang="en-IN" dirty="0" err="1"/>
              <a:t>MySQLServerName</a:t>
            </a:r>
            <a:r>
              <a:rPr lang="en-IN" dirty="0"/>
              <a:t>="localhost"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881" y="6163281"/>
            <a:ext cx="786765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Unsuccessful connection</a:t>
            </a:r>
            <a:r>
              <a:rPr lang="en-US" sz="2400" dirty="0" smtClean="0"/>
              <a:t> | Result expected as there is no local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38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3" y="2299762"/>
            <a:ext cx="5458744" cy="2880000"/>
          </a:xfrm>
        </p:spPr>
      </p:pic>
      <p:sp>
        <p:nvSpPr>
          <p:cNvPr id="4" name="TextBox 3"/>
          <p:cNvSpPr txBox="1"/>
          <p:nvPr/>
        </p:nvSpPr>
        <p:spPr>
          <a:xfrm>
            <a:off x="391885" y="1494969"/>
            <a:ext cx="361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Side Test conducted on My computer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86285" y="1494970"/>
            <a:ext cx="339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Side Test conducted on  Server 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8944"/>
          <a:stretch/>
        </p:blipFill>
        <p:spPr>
          <a:xfrm>
            <a:off x="5414507" y="2299762"/>
            <a:ext cx="4556807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4880" y="6419850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ping from India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343" y="1494971"/>
            <a:ext cx="267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Below Test on My computer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3942" y="3489049"/>
            <a:ext cx="728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Below Test on  Server 2, Server 1 and MP’s Computer. </a:t>
            </a:r>
          </a:p>
          <a:p>
            <a:r>
              <a:rPr lang="en-IN" dirty="0" smtClean="0"/>
              <a:t>Edited firewall settings to help this result.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4880" y="6372225"/>
            <a:ext cx="78676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Telnet port test </a:t>
            </a:r>
            <a:r>
              <a:rPr lang="en-US" sz="2400" dirty="0"/>
              <a:t>successful from </a:t>
            </a:r>
            <a:r>
              <a:rPr lang="en-US" sz="2400" dirty="0" smtClean="0"/>
              <a:t>India computer</a:t>
            </a:r>
          </a:p>
          <a:p>
            <a:pPr algn="ctr"/>
            <a:r>
              <a:rPr lang="en-US" sz="2400" dirty="0" smtClean="0"/>
              <a:t>Telnet port test successful from Local Computers (Server 1 and 2)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2" y="4290642"/>
            <a:ext cx="280987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4" y="1956203"/>
            <a:ext cx="3714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3 | Local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mySQLConnector.py --</a:t>
            </a:r>
            <a:r>
              <a:rPr lang="en-IN" dirty="0" err="1"/>
              <a:t>MySQLServerName</a:t>
            </a:r>
            <a:r>
              <a:rPr lang="en-IN" dirty="0"/>
              <a:t>="73.166.60.103"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connections from Servers 1 and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3224615"/>
            <a:ext cx="4829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3 | GSY/India 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mySQLConnector.py --</a:t>
            </a:r>
            <a:r>
              <a:rPr lang="en-IN" dirty="0" err="1"/>
              <a:t>MySQLServerName</a:t>
            </a:r>
            <a:r>
              <a:rPr lang="en-IN" dirty="0"/>
              <a:t>="73.166.60.103"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" y="3085164"/>
            <a:ext cx="900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connections from India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4 | Local 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</a:t>
            </a:r>
            <a:r>
              <a:rPr lang="en-IN" dirty="0" smtClean="0"/>
              <a:t>mySQLWriteData.py </a:t>
            </a:r>
            <a:r>
              <a:rPr lang="en-IN" dirty="0"/>
              <a:t>--</a:t>
            </a:r>
            <a:r>
              <a:rPr lang="en-IN" dirty="0" err="1"/>
              <a:t>MySQLServerName</a:t>
            </a:r>
            <a:r>
              <a:rPr lang="en-IN" dirty="0" smtClean="0"/>
              <a:t>=“localhost" </a:t>
            </a:r>
            <a:r>
              <a:rPr lang="en-IN" dirty="0"/>
              <a:t>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connections from Servers 1 and 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81" y="2595562"/>
            <a:ext cx="6877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4 | GSY/India Computer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mySQLWriteData.py --</a:t>
            </a:r>
            <a:r>
              <a:rPr lang="en-IN" dirty="0" err="1"/>
              <a:t>MySQLServerName</a:t>
            </a:r>
            <a:r>
              <a:rPr lang="en-IN" dirty="0"/>
              <a:t>="73.166.60.103"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</a:t>
            </a:r>
            <a:r>
              <a:rPr lang="en-IN" dirty="0" err="1"/>
              <a:t>AceEngineer</a:t>
            </a:r>
            <a:r>
              <a:rPr lang="en-IN" dirty="0"/>
              <a:t>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3" y="2876669"/>
            <a:ext cx="9000000" cy="2646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881" y="614829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connections from India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1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Development </a:t>
            </a:r>
            <a:r>
              <a:rPr lang="en-US" sz="3200" dirty="0" smtClean="0"/>
              <a:t>Testing is successfully completed</a:t>
            </a:r>
            <a:endParaRPr lang="en-US" sz="3200" dirty="0" smtClean="0"/>
          </a:p>
          <a:p>
            <a:r>
              <a:rPr lang="en-US" sz="3200" dirty="0" smtClean="0"/>
              <a:t>Server </a:t>
            </a:r>
            <a:r>
              <a:rPr lang="en-US" sz="3200" dirty="0" smtClean="0"/>
              <a:t>2 Security </a:t>
            </a:r>
            <a:r>
              <a:rPr lang="en-US" sz="3200" dirty="0" smtClean="0"/>
              <a:t>enhancements performed:</a:t>
            </a:r>
            <a:endParaRPr lang="en-US" sz="3200" dirty="0" smtClean="0"/>
          </a:p>
          <a:p>
            <a:pPr lvl="1"/>
            <a:r>
              <a:rPr lang="en-US" sz="2800" dirty="0" smtClean="0"/>
              <a:t>Router/computer </a:t>
            </a:r>
            <a:r>
              <a:rPr lang="en-US" sz="2800" dirty="0" smtClean="0"/>
              <a:t>entry only to the </a:t>
            </a:r>
            <a:r>
              <a:rPr lang="en-US" sz="2800" dirty="0" smtClean="0"/>
              <a:t>port 3306</a:t>
            </a:r>
            <a:endParaRPr lang="en-US" sz="2800" dirty="0" smtClean="0"/>
          </a:p>
          <a:p>
            <a:pPr lvl="2"/>
            <a:r>
              <a:rPr lang="en-US" sz="2600" dirty="0" smtClean="0"/>
              <a:t>Updated </a:t>
            </a:r>
            <a:r>
              <a:rPr lang="en-US" sz="2600" dirty="0" smtClean="0"/>
              <a:t>windows firewall for server 2 entry only to the relevant </a:t>
            </a:r>
            <a:r>
              <a:rPr lang="en-US" sz="2600" dirty="0" smtClean="0"/>
              <a:t>port</a:t>
            </a:r>
          </a:p>
          <a:p>
            <a:pPr lvl="1"/>
            <a:r>
              <a:rPr lang="en-US" sz="2800" dirty="0" smtClean="0"/>
              <a:t>Firewall blocked</a:t>
            </a:r>
            <a:endParaRPr lang="en-US" sz="2800" dirty="0" smtClean="0"/>
          </a:p>
          <a:p>
            <a:pPr lvl="1"/>
            <a:r>
              <a:rPr lang="en-US" sz="2800" dirty="0" smtClean="0"/>
              <a:t>Tested on local computers</a:t>
            </a:r>
          </a:p>
          <a:p>
            <a:pPr lvl="1"/>
            <a:r>
              <a:rPr lang="en-US" sz="2800" dirty="0" smtClean="0"/>
              <a:t>Ganga to test his computer </a:t>
            </a:r>
            <a:r>
              <a:rPr lang="en-US" sz="2800" dirty="0" smtClean="0"/>
              <a:t>to </a:t>
            </a:r>
            <a:r>
              <a:rPr lang="en-US" sz="2800" dirty="0" smtClean="0"/>
              <a:t>ensure everything still works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121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15776</TotalTime>
  <Words>303</Words>
  <Application>Microsoft Office PowerPoint</Application>
  <PresentationFormat>Custom</PresentationFormat>
  <Paragraphs>38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4074</cp:revision>
  <dcterms:modified xsi:type="dcterms:W3CDTF">2018-04-12T15:24:04Z</dcterms:modified>
</cp:coreProperties>
</file>