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85" r:id="rId3"/>
    <p:sldId id="530" r:id="rId4"/>
    <p:sldId id="559" r:id="rId5"/>
    <p:sldId id="560" r:id="rId6"/>
    <p:sldId id="562" r:id="rId7"/>
    <p:sldId id="564" r:id="rId8"/>
    <p:sldId id="565" r:id="rId9"/>
    <p:sldId id="563" r:id="rId10"/>
    <p:sldId id="507" r:id="rId11"/>
    <p:sldId id="561" r:id="rId12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59"/>
            <p14:sldId id="560"/>
            <p14:sldId id="562"/>
            <p14:sldId id="564"/>
            <p14:sldId id="565"/>
            <p14:sldId id="563"/>
          </p14:sldIdLst>
        </p14:section>
        <p14:section name="Content Slides" id="{CA0BE58A-A952-43CE-AE0F-8852D0A75BE1}">
          <p14:sldIdLst>
            <p14:sldId id="507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101" d="100"/>
          <a:sy n="101" d="100"/>
        </p:scale>
        <p:origin x="576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4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4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TBA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12 April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MySQL </a:t>
            </a:r>
            <a:r>
              <a:rPr lang="en-US" dirty="0"/>
              <a:t>Tests (Outside vs. Inside Network)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</a:t>
            </a:r>
            <a:endParaRPr lang="en-US" dirty="0"/>
          </a:p>
        </p:txBody>
      </p:sp>
      <p:pic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493" y="2798309"/>
            <a:ext cx="9242425" cy="21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7493" y="1551882"/>
            <a:ext cx="9509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python </a:t>
            </a:r>
            <a:r>
              <a:rPr lang="en-IN" dirty="0"/>
              <a:t>mySQLConnector.py --</a:t>
            </a:r>
            <a:r>
              <a:rPr lang="en-IN" dirty="0" err="1"/>
              <a:t>MySQLServerName</a:t>
            </a:r>
            <a:r>
              <a:rPr lang="en-IN" dirty="0"/>
              <a:t>="localhost"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4881" y="6163281"/>
            <a:ext cx="786765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Unsuccessful connection</a:t>
            </a:r>
            <a:r>
              <a:rPr lang="en-US" sz="2400" dirty="0" smtClean="0"/>
              <a:t> | Result expected as there is no local server.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8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3" y="2299762"/>
            <a:ext cx="5458744" cy="2880000"/>
          </a:xfrm>
        </p:spPr>
      </p:pic>
      <p:sp>
        <p:nvSpPr>
          <p:cNvPr id="4" name="TextBox 3"/>
          <p:cNvSpPr txBox="1"/>
          <p:nvPr/>
        </p:nvSpPr>
        <p:spPr>
          <a:xfrm>
            <a:off x="391885" y="1494969"/>
            <a:ext cx="361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Side Test conducted on My computer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86285" y="1494970"/>
            <a:ext cx="3391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Right Side Test conducted on  Server 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8944"/>
          <a:stretch/>
        </p:blipFill>
        <p:spPr>
          <a:xfrm>
            <a:off x="5414507" y="2299762"/>
            <a:ext cx="4556807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4880" y="6419850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ping from India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140" y="1923606"/>
            <a:ext cx="9720000" cy="1494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343" y="1494971"/>
            <a:ext cx="267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Below Test on My computer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3942" y="3489049"/>
            <a:ext cx="728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Below Test on  Server 2, Server 1 and MP’s Computer. </a:t>
            </a:r>
          </a:p>
          <a:p>
            <a:r>
              <a:rPr lang="en-IN" dirty="0" smtClean="0"/>
              <a:t>Edited firewall settings to help this result.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4880" y="6372225"/>
            <a:ext cx="78676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Telnet port test </a:t>
            </a:r>
            <a:r>
              <a:rPr lang="en-US" sz="2400" dirty="0" smtClean="0">
                <a:solidFill>
                  <a:srgbClr val="FF0000"/>
                </a:solidFill>
              </a:rPr>
              <a:t>failed</a:t>
            </a:r>
            <a:r>
              <a:rPr lang="en-US" sz="2400" dirty="0" smtClean="0"/>
              <a:t> from India computer</a:t>
            </a:r>
          </a:p>
          <a:p>
            <a:pPr algn="ctr"/>
            <a:r>
              <a:rPr lang="en-US" sz="2400" dirty="0" smtClean="0"/>
              <a:t>Telnet port test successful from Local Computers (Server 1 and 2)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2" y="4290642"/>
            <a:ext cx="28098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 | Local Computers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mySQLConnector.py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Servers 1 and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62" y="3224615"/>
            <a:ext cx="4829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3 | GSY/India 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6823" y="2853641"/>
            <a:ext cx="10160000" cy="284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mySQLConnector.py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Result?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4 </a:t>
            </a:r>
            <a:r>
              <a:rPr lang="en-US" dirty="0" smtClean="0"/>
              <a:t>| Local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</a:t>
            </a:r>
            <a:r>
              <a:rPr lang="en-IN" dirty="0" smtClean="0"/>
              <a:t>mySQLWriteData.py </a:t>
            </a:r>
            <a:r>
              <a:rPr lang="en-IN" dirty="0"/>
              <a:t>--</a:t>
            </a:r>
            <a:r>
              <a:rPr lang="en-IN" dirty="0" err="1"/>
              <a:t>MySQLServerName</a:t>
            </a:r>
            <a:r>
              <a:rPr lang="en-IN" dirty="0" smtClean="0"/>
              <a:t>=“localhost" </a:t>
            </a:r>
            <a:r>
              <a:rPr lang="en-IN" dirty="0"/>
              <a:t>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="AceEngineer"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Successful connections from Servers 1 and 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81" y="2595562"/>
            <a:ext cx="6877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4 </a:t>
            </a:r>
            <a:r>
              <a:rPr lang="en-US" dirty="0" smtClean="0"/>
              <a:t>| GSY/India Computer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86823" y="1864781"/>
            <a:ext cx="9109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python mySQLWriteData.py --</a:t>
            </a:r>
            <a:r>
              <a:rPr lang="en-IN" dirty="0" err="1"/>
              <a:t>MySQLServerName</a:t>
            </a:r>
            <a:r>
              <a:rPr lang="en-IN" dirty="0"/>
              <a:t>="73.166.60.103" --</a:t>
            </a:r>
            <a:r>
              <a:rPr lang="en-IN" dirty="0" err="1"/>
              <a:t>MySQLDatabaseName</a:t>
            </a:r>
            <a:r>
              <a:rPr lang="en-IN" dirty="0"/>
              <a:t>="</a:t>
            </a:r>
            <a:r>
              <a:rPr lang="en-IN" dirty="0" err="1"/>
              <a:t>krishna</a:t>
            </a:r>
            <a:r>
              <a:rPr lang="en-IN" dirty="0"/>
              <a:t>-d" --</a:t>
            </a:r>
            <a:r>
              <a:rPr lang="en-IN" dirty="0" err="1"/>
              <a:t>MySQLUserName</a:t>
            </a:r>
            <a:r>
              <a:rPr lang="en-IN" dirty="0"/>
              <a:t>="</a:t>
            </a:r>
            <a:r>
              <a:rPr lang="en-IN" dirty="0" err="1"/>
              <a:t>AceEngineer</a:t>
            </a:r>
            <a:r>
              <a:rPr lang="en-IN" dirty="0"/>
              <a:t>" --</a:t>
            </a:r>
            <a:r>
              <a:rPr lang="en-IN" dirty="0" err="1"/>
              <a:t>MySQLPassword</a:t>
            </a:r>
            <a:r>
              <a:rPr lang="en-IN" dirty="0"/>
              <a:t>="Ace@DataWare!2020"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4881" y="6163281"/>
            <a:ext cx="78676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Update Result?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1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Development Testing:</a:t>
            </a:r>
          </a:p>
          <a:p>
            <a:pPr lvl="1"/>
            <a:r>
              <a:rPr lang="en-US" sz="2800" dirty="0" smtClean="0"/>
              <a:t>Check if GSY/India computer is making successful connection</a:t>
            </a:r>
          </a:p>
          <a:p>
            <a:pPr lvl="1"/>
            <a:r>
              <a:rPr lang="en-US" sz="2800" dirty="0" smtClean="0"/>
              <a:t>Prepare code to get insert data (test)</a:t>
            </a:r>
          </a:p>
          <a:p>
            <a:pPr lvl="1"/>
            <a:r>
              <a:rPr lang="en-US" sz="2800" dirty="0" smtClean="0"/>
              <a:t>Prepare code to retrieve data (test)</a:t>
            </a:r>
          </a:p>
          <a:p>
            <a:r>
              <a:rPr lang="en-US" sz="3200" dirty="0" smtClean="0"/>
              <a:t>Server 2 Security enhancements:</a:t>
            </a:r>
          </a:p>
          <a:p>
            <a:pPr lvl="1"/>
            <a:r>
              <a:rPr lang="en-US" sz="2800" dirty="0" smtClean="0"/>
              <a:t>Router entry only to the port</a:t>
            </a:r>
          </a:p>
          <a:p>
            <a:pPr lvl="1"/>
            <a:r>
              <a:rPr lang="en-US" sz="2800" dirty="0" smtClean="0"/>
              <a:t>Update windows firewall for server 2 entry only to the relevant port</a:t>
            </a:r>
          </a:p>
          <a:p>
            <a:pPr lvl="1"/>
            <a:r>
              <a:rPr lang="en-US" sz="2800" dirty="0" smtClean="0"/>
              <a:t>Test to ensure everything still works</a:t>
            </a:r>
            <a:endParaRPr lang="en-US" sz="28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2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15688</TotalTime>
  <Words>310</Words>
  <Application>Microsoft Office PowerPoint</Application>
  <PresentationFormat>Custom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4063</cp:revision>
  <dcterms:modified xsi:type="dcterms:W3CDTF">2018-04-11T20:39:29Z</dcterms:modified>
</cp:coreProperties>
</file>