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7"/>
  </p:notesMasterIdLst>
  <p:handoutMasterIdLst>
    <p:handoutMasterId r:id="rId8"/>
  </p:handoutMasterIdLst>
  <p:sldIdLst>
    <p:sldId id="285" r:id="rId3"/>
    <p:sldId id="518" r:id="rId4"/>
    <p:sldId id="519" r:id="rId5"/>
    <p:sldId id="505" r:id="rId6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518"/>
            <p14:sldId id="519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BFF"/>
    <a:srgbClr val="33CCFF"/>
    <a:srgbClr val="006600"/>
    <a:srgbClr val="0000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68" autoAdjust="0"/>
    <p:restoredTop sz="88710" autoAdjust="0"/>
  </p:normalViewPr>
  <p:slideViewPr>
    <p:cSldViewPr snapToGrid="0">
      <p:cViewPr varScale="1">
        <p:scale>
          <a:sx n="59" d="100"/>
          <a:sy n="59" d="100"/>
        </p:scale>
        <p:origin x="1362" y="84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7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err="1" smtClean="0"/>
              <a:t>Mysql</a:t>
            </a:r>
            <a:r>
              <a:rPr lang="en-US" sz="1200" dirty="0" smtClean="0"/>
              <a:t> Database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12 December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DataBase</a:t>
            </a:r>
            <a:endParaRPr lang="en-US" dirty="0" smtClean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 December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683000" y="2671799"/>
            <a:ext cx="1567543" cy="522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input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6099629" y="2801309"/>
            <a:ext cx="1436914" cy="5225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ym typeface="Wingdings" panose="05000000000000000000" pitchFamily="2" charset="2"/>
              </a:rPr>
              <a:t>.</a:t>
            </a:r>
            <a:r>
              <a:rPr lang="en-IN" sz="1600" dirty="0" err="1" smtClean="0">
                <a:sym typeface="Wingdings" panose="05000000000000000000" pitchFamily="2" charset="2"/>
              </a:rPr>
              <a:t>yml</a:t>
            </a:r>
            <a:endParaRPr lang="en-IN" sz="1600" dirty="0"/>
          </a:p>
        </p:txBody>
      </p:sp>
      <p:sp>
        <p:nvSpPr>
          <p:cNvPr id="14" name="Rectangle 13"/>
          <p:cNvSpPr/>
          <p:nvPr/>
        </p:nvSpPr>
        <p:spPr>
          <a:xfrm>
            <a:off x="3411778" y="3772855"/>
            <a:ext cx="2109986" cy="459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Creating database </a:t>
            </a:r>
          </a:p>
          <a:p>
            <a:pPr algn="ctr"/>
            <a:r>
              <a:rPr lang="en-IN" sz="1600" dirty="0" smtClean="0"/>
              <a:t>By using python </a:t>
            </a:r>
            <a:endParaRPr lang="en-IN" sz="1600" dirty="0"/>
          </a:p>
        </p:txBody>
      </p:sp>
      <p:sp>
        <p:nvSpPr>
          <p:cNvPr id="15" name="Rectangle 14"/>
          <p:cNvSpPr/>
          <p:nvPr/>
        </p:nvSpPr>
        <p:spPr>
          <a:xfrm>
            <a:off x="3314245" y="4630932"/>
            <a:ext cx="2318658" cy="727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</a:t>
            </a:r>
          </a:p>
        </p:txBody>
      </p:sp>
      <p:cxnSp>
        <p:nvCxnSpPr>
          <p:cNvPr id="22" name="Straight Arrow Connector 21"/>
          <p:cNvCxnSpPr>
            <a:stCxn id="6" idx="2"/>
          </p:cNvCxnSpPr>
          <p:nvPr/>
        </p:nvCxnSpPr>
        <p:spPr>
          <a:xfrm>
            <a:off x="4466772" y="3194314"/>
            <a:ext cx="6803" cy="57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15" idx="0"/>
          </p:cNvCxnSpPr>
          <p:nvPr/>
        </p:nvCxnSpPr>
        <p:spPr>
          <a:xfrm>
            <a:off x="4466771" y="4232757"/>
            <a:ext cx="6803" cy="3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3"/>
          </p:cNvCxnSpPr>
          <p:nvPr/>
        </p:nvCxnSpPr>
        <p:spPr>
          <a:xfrm>
            <a:off x="5250543" y="2933057"/>
            <a:ext cx="832003" cy="129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 smtClean="0"/>
              <a:t>Mysql</a:t>
            </a:r>
            <a:r>
              <a:rPr lang="en-IN" dirty="0" smtClean="0"/>
              <a:t> Flow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1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data from our input files( </a:t>
            </a:r>
            <a:r>
              <a:rPr lang="en-IN" dirty="0" err="1" smtClean="0"/>
              <a:t>pdf,xlsx</a:t>
            </a:r>
            <a:r>
              <a:rPr lang="en-IN" dirty="0" smtClean="0"/>
              <a:t>……</a:t>
            </a:r>
            <a:r>
              <a:rPr lang="en-IN" dirty="0" err="1" smtClean="0"/>
              <a:t>e.t.c</a:t>
            </a:r>
            <a:r>
              <a:rPr lang="en-IN" dirty="0" smtClean="0"/>
              <a:t>) to </a:t>
            </a:r>
            <a:r>
              <a:rPr lang="en-IN" dirty="0" err="1" smtClean="0"/>
              <a:t>MySql</a:t>
            </a:r>
            <a:endParaRPr lang="en-IN" dirty="0" smtClean="0"/>
          </a:p>
          <a:p>
            <a:r>
              <a:rPr lang="en-IN" dirty="0" smtClean="0"/>
              <a:t>First we take output data from our input files and then create a new database .</a:t>
            </a:r>
          </a:p>
          <a:p>
            <a:r>
              <a:rPr lang="en-IN" dirty="0" smtClean="0"/>
              <a:t>To import that values into our required database.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Way Forward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22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9730</TotalTime>
  <Words>65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Tahoma</vt:lpstr>
      <vt:lpstr>Times New Roman</vt:lpstr>
      <vt:lpstr>Wingdings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AceEngineer-002</cp:lastModifiedBy>
  <cp:revision>3371</cp:revision>
  <dcterms:modified xsi:type="dcterms:W3CDTF">2018-12-15T07:01:01Z</dcterms:modified>
</cp:coreProperties>
</file>