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85" r:id="rId3"/>
    <p:sldId id="509" r:id="rId4"/>
    <p:sldId id="511" r:id="rId5"/>
    <p:sldId id="513" r:id="rId6"/>
    <p:sldId id="514" r:id="rId7"/>
    <p:sldId id="515" r:id="rId8"/>
    <p:sldId id="516" r:id="rId9"/>
    <p:sldId id="505" r:id="rId10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09"/>
            <p14:sldId id="511"/>
            <p14:sldId id="513"/>
            <p14:sldId id="514"/>
            <p14:sldId id="515"/>
            <p14:sldId id="51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8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362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/>
              <a:t>Mysql</a:t>
            </a:r>
            <a:r>
              <a:rPr lang="en-US" sz="1200" dirty="0" smtClean="0"/>
              <a:t> Database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12 December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DataBase</a:t>
            </a:r>
            <a:endParaRPr lang="en-US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December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r>
              <a:rPr lang="en-US" dirty="0" smtClean="0"/>
              <a:t> Objective is MySQL </a:t>
            </a:r>
            <a:r>
              <a:rPr lang="en-US" dirty="0"/>
              <a:t>connection (using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According to our project requirements …………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IN" dirty="0"/>
              <a:t>Install MySQL </a:t>
            </a:r>
            <a:r>
              <a:rPr lang="en-IN" dirty="0" smtClean="0"/>
              <a:t>Drivers and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Test MySQL </a:t>
            </a:r>
            <a:r>
              <a:rPr lang="en-IN" dirty="0" smtClean="0"/>
              <a:t>Connector and also </a:t>
            </a:r>
            <a:r>
              <a:rPr lang="en-IN" dirty="0"/>
              <a:t>Create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Creating a </a:t>
            </a:r>
            <a:r>
              <a:rPr lang="en-IN" dirty="0" smtClean="0"/>
              <a:t>Database and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 Insert </a:t>
            </a:r>
            <a:r>
              <a:rPr lang="en-IN" dirty="0" smtClean="0"/>
              <a:t>data/values Into Tables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Run the query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1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set environments and packages from our python environment to </a:t>
            </a:r>
            <a:r>
              <a:rPr lang="en-IN" dirty="0"/>
              <a:t>connect </a:t>
            </a:r>
            <a:r>
              <a:rPr lang="en-IN" dirty="0" smtClean="0"/>
              <a:t>database</a:t>
            </a:r>
          </a:p>
          <a:p>
            <a:pPr marL="0" indent="0">
              <a:buNone/>
            </a:pPr>
            <a:r>
              <a:rPr lang="en-IN" dirty="0" smtClean="0"/>
              <a:t>Like(</a:t>
            </a:r>
            <a:r>
              <a:rPr lang="en-IN" dirty="0" err="1" smtClean="0"/>
              <a:t>py_environment</a:t>
            </a:r>
            <a:r>
              <a:rPr lang="en-IN" dirty="0" smtClean="0"/>
              <a:t>=</a:t>
            </a:r>
            <a:r>
              <a:rPr lang="en-IN" dirty="0" err="1" smtClean="0"/>
              <a:t>MySQL_env</a:t>
            </a:r>
            <a:r>
              <a:rPr lang="en-IN" dirty="0" smtClean="0"/>
              <a:t>)</a:t>
            </a:r>
          </a:p>
          <a:p>
            <a:r>
              <a:rPr lang="en-IN" dirty="0" smtClean="0"/>
              <a:t>To install wheel files.</a:t>
            </a:r>
          </a:p>
          <a:p>
            <a:pPr marL="0" indent="0">
              <a:buNone/>
            </a:pPr>
            <a:r>
              <a:rPr lang="en-IN" dirty="0" smtClean="0"/>
              <a:t>1)pip </a:t>
            </a:r>
            <a:r>
              <a:rPr lang="en-IN" dirty="0"/>
              <a:t>install mysqlclient-1.3.12-cp35-cp35m-win_amd64.whl</a:t>
            </a:r>
          </a:p>
          <a:p>
            <a:pPr marL="0" indent="0">
              <a:buNone/>
            </a:pPr>
            <a:r>
              <a:rPr lang="en-IN" dirty="0" smtClean="0"/>
              <a:t>2)pip </a:t>
            </a:r>
            <a:r>
              <a:rPr lang="en-IN" dirty="0"/>
              <a:t>install </a:t>
            </a:r>
            <a:r>
              <a:rPr lang="en-IN" dirty="0" smtClean="0"/>
              <a:t>mysql_connector_python-8.0.6-cp35-cp35m-            	win_amd64.whl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IN" dirty="0"/>
              <a:t>Install MySQL Drivers and packages</a:t>
            </a:r>
          </a:p>
        </p:txBody>
      </p:sp>
    </p:spTree>
    <p:extLst>
      <p:ext uri="{BB962C8B-B14F-4D97-AF65-F5344CB8AC3E}">
        <p14:creationId xmlns:p14="http://schemas.microsoft.com/office/powerpoint/2010/main" val="354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2.Test </a:t>
            </a:r>
            <a:r>
              <a:rPr lang="en-IN" dirty="0"/>
              <a:t>MySQL Connector and also Create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93" y="1159329"/>
            <a:ext cx="9242473" cy="5474834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/>
              <a:t>Test MySQL Connector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Start </a:t>
            </a:r>
            <a:r>
              <a:rPr lang="en-IN" dirty="0"/>
              <a:t>by creating a connection to the </a:t>
            </a:r>
            <a:r>
              <a:rPr lang="en-IN" dirty="0" smtClean="0"/>
              <a:t>database.</a:t>
            </a:r>
          </a:p>
          <a:p>
            <a:r>
              <a:rPr lang="en-IN" dirty="0" smtClean="0"/>
              <a:t>Use </a:t>
            </a:r>
            <a:r>
              <a:rPr lang="en-IN" dirty="0"/>
              <a:t>the username and password from your MySQL database: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6" y="2294844"/>
            <a:ext cx="5981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0" y="3869871"/>
            <a:ext cx="7935684" cy="300445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3035" y="394052"/>
            <a:ext cx="9777412" cy="762000"/>
          </a:xfrm>
        </p:spPr>
        <p:txBody>
          <a:bodyPr/>
          <a:lstStyle/>
          <a:p>
            <a:r>
              <a:rPr lang="en-IN" dirty="0"/>
              <a:t>Creating a Database and tables</a:t>
            </a:r>
          </a:p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CreateTABLE_programTestLog.sql</a:t>
            </a:r>
            <a:endParaRPr lang="en-IN" dirty="0" smtClean="0"/>
          </a:p>
          <a:p>
            <a:r>
              <a:rPr lang="en-IN" dirty="0" err="1" smtClean="0"/>
              <a:t>CreateTABLE_projectAssets.sql</a:t>
            </a:r>
            <a:endParaRPr lang="en-IN" dirty="0" smtClean="0"/>
          </a:p>
          <a:p>
            <a:r>
              <a:rPr lang="en-IN" dirty="0" err="1" smtClean="0"/>
              <a:t>CreateTABLE_projects.sql</a:t>
            </a:r>
            <a:endParaRPr lang="en-IN" dirty="0" smtClean="0"/>
          </a:p>
          <a:p>
            <a:r>
              <a:rPr lang="en-IN" dirty="0" err="1"/>
              <a:t>CreateTABLE_serviceAssets.sql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2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3035" y="405618"/>
            <a:ext cx="9777412" cy="762000"/>
          </a:xfrm>
        </p:spPr>
        <p:txBody>
          <a:bodyPr/>
          <a:lstStyle/>
          <a:p>
            <a:r>
              <a:rPr lang="en-IN" dirty="0"/>
              <a:t> Insert data/values Into Tables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8" y="1842785"/>
            <a:ext cx="9242425" cy="4541536"/>
          </a:xfrm>
        </p:spPr>
      </p:pic>
    </p:spTree>
    <p:extLst>
      <p:ext uri="{BB962C8B-B14F-4D97-AF65-F5344CB8AC3E}">
        <p14:creationId xmlns:p14="http://schemas.microsoft.com/office/powerpoint/2010/main" val="16050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53035" y="405618"/>
            <a:ext cx="9777412" cy="762000"/>
          </a:xfrm>
        </p:spPr>
        <p:txBody>
          <a:bodyPr/>
          <a:lstStyle/>
          <a:p>
            <a:r>
              <a:rPr lang="en-IN" dirty="0"/>
              <a:t>Run the query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query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798989"/>
            <a:ext cx="8136844" cy="47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9673</TotalTime>
  <Words>124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AceEngineer-002</cp:lastModifiedBy>
  <cp:revision>3364</cp:revision>
  <dcterms:modified xsi:type="dcterms:W3CDTF">2018-12-14T22:10:25Z</dcterms:modified>
</cp:coreProperties>
</file>