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517" r:id="rId4"/>
    <p:sldId id="518" r:id="rId5"/>
    <p:sldId id="515" r:id="rId6"/>
    <p:sldId id="505" r:id="rId7"/>
    <p:sldId id="522" r:id="rId8"/>
    <p:sldId id="519" r:id="rId9"/>
    <p:sldId id="521" r:id="rId10"/>
    <p:sldId id="516" r:id="rId11"/>
    <p:sldId id="520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17"/>
            <p14:sldId id="518"/>
            <p14:sldId id="515"/>
            <p14:sldId id="505"/>
            <p14:sldId id="522"/>
            <p14:sldId id="519"/>
            <p14:sldId id="521"/>
            <p14:sldId id="516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8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362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Wellhead Fatigue Analysis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16</a:t>
            </a:r>
            <a:r>
              <a:rPr lang="en-US" sz="1200" baseline="0" dirty="0" smtClean="0"/>
              <a:t> June </a:t>
            </a:r>
            <a:r>
              <a:rPr lang="en-US" sz="1200" dirty="0" smtClean="0"/>
              <a:t>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eekforbrains.com/how-to-use-dropbox-and-git-for-private-repos-e1d304d5ff7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base"/>
            <a:r>
              <a:rPr lang="en-IN" b="0" dirty="0"/>
              <a:t>Using Git and Dropbox 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Dec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/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0173-PRE-0004-01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Git and Dropbox together effectively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457200" lvl="1" indent="0">
              <a:buNone/>
            </a:pPr>
            <a:r>
              <a:rPr lang="en-US" sz="2800" dirty="0" smtClean="0"/>
              <a:t>1.I </a:t>
            </a:r>
            <a:r>
              <a:rPr lang="en-US" sz="2800" dirty="0"/>
              <a:t>created one folder(</a:t>
            </a:r>
            <a:r>
              <a:rPr lang="en-US" sz="2800" dirty="0" err="1"/>
              <a:t>git-dropbox</a:t>
            </a:r>
            <a:r>
              <a:rPr lang="en-US" sz="2800" dirty="0"/>
              <a:t>) on Desktop and initializing by using </a:t>
            </a:r>
            <a:r>
              <a:rPr lang="en-US" sz="2800" dirty="0" err="1"/>
              <a:t>Git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dirty="0" smtClean="0"/>
              <a:t>2. And </a:t>
            </a:r>
            <a:r>
              <a:rPr lang="en-US" sz="2800" dirty="0"/>
              <a:t>I created also one folder(</a:t>
            </a:r>
            <a:r>
              <a:rPr lang="en-US" sz="2800" dirty="0" err="1"/>
              <a:t>git</a:t>
            </a:r>
            <a:r>
              <a:rPr lang="en-US" sz="2800" dirty="0"/>
              <a:t>) on </a:t>
            </a:r>
            <a:r>
              <a:rPr lang="en-US" sz="2800" dirty="0" err="1"/>
              <a:t>dropbox</a:t>
            </a:r>
            <a:r>
              <a:rPr lang="en-US" sz="2800" dirty="0"/>
              <a:t> and accessing to </a:t>
            </a:r>
            <a:r>
              <a:rPr lang="en-US" sz="2800" dirty="0" err="1"/>
              <a:t>git</a:t>
            </a:r>
            <a:r>
              <a:rPr lang="en-US" sz="2800" dirty="0"/>
              <a:t> to create inside the </a:t>
            </a:r>
            <a:r>
              <a:rPr lang="en-US" sz="2800" dirty="0" smtClean="0"/>
              <a:t>Files(</a:t>
            </a:r>
            <a:r>
              <a:rPr lang="en-US" sz="2800" dirty="0" err="1" smtClean="0"/>
              <a:t>project.git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IN" sz="2800" dirty="0" smtClean="0"/>
              <a:t>3. </a:t>
            </a:r>
            <a:r>
              <a:rPr lang="en-IN" sz="2800" dirty="0"/>
              <a:t>G</a:t>
            </a:r>
            <a:r>
              <a:rPr lang="en-IN" sz="2800" dirty="0" smtClean="0"/>
              <a:t>it-remote-</a:t>
            </a:r>
            <a:r>
              <a:rPr lang="en-IN" sz="2800" dirty="0" err="1" smtClean="0"/>
              <a:t>dropbox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Step-1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one folder(</a:t>
            </a:r>
            <a:r>
              <a:rPr lang="en-US" dirty="0" err="1"/>
              <a:t>git-dropbox</a:t>
            </a:r>
            <a:r>
              <a:rPr lang="en-US" dirty="0"/>
              <a:t>) on Desktop and initializing by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97" y="2367705"/>
            <a:ext cx="7651143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also one folder(</a:t>
            </a:r>
            <a:r>
              <a:rPr lang="en-US" dirty="0" err="1"/>
              <a:t>git</a:t>
            </a:r>
            <a:r>
              <a:rPr lang="en-US" dirty="0"/>
              <a:t>) on </a:t>
            </a:r>
            <a:r>
              <a:rPr lang="en-US" dirty="0" err="1"/>
              <a:t>dropbox</a:t>
            </a:r>
            <a:r>
              <a:rPr lang="en-US" dirty="0"/>
              <a:t> and accessing to </a:t>
            </a:r>
            <a:r>
              <a:rPr lang="en-US" dirty="0" err="1"/>
              <a:t>git</a:t>
            </a:r>
            <a:r>
              <a:rPr lang="en-US" dirty="0"/>
              <a:t> to create inside the </a:t>
            </a:r>
            <a:r>
              <a:rPr lang="en-US" dirty="0" err="1"/>
              <a:t>Repositary</a:t>
            </a:r>
            <a:r>
              <a:rPr lang="en-US" dirty="0"/>
              <a:t> Files(</a:t>
            </a:r>
            <a:r>
              <a:rPr lang="en-US" dirty="0" err="1"/>
              <a:t>project.git</a:t>
            </a:r>
            <a:r>
              <a:rPr lang="en-US" dirty="0"/>
              <a:t>).</a:t>
            </a:r>
          </a:p>
          <a:p>
            <a:r>
              <a:rPr lang="en-US" dirty="0"/>
              <a:t>Below picture, you can see the Error, because I already added </a:t>
            </a:r>
            <a:r>
              <a:rPr lang="en-US" dirty="0" err="1"/>
              <a:t>git</a:t>
            </a:r>
            <a:r>
              <a:rPr lang="en-US" dirty="0"/>
              <a:t> remote…..</a:t>
            </a:r>
          </a:p>
          <a:p>
            <a:pPr marL="0" indent="0">
              <a:buNone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34" y="3144951"/>
            <a:ext cx="7003269" cy="360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8034" y="5372100"/>
            <a:ext cx="6880166" cy="58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3035" y="405618"/>
            <a:ext cx="9777412" cy="762000"/>
          </a:xfrm>
        </p:spPr>
        <p:txBody>
          <a:bodyPr/>
          <a:lstStyle/>
          <a:p>
            <a:r>
              <a:rPr lang="en-IN" dirty="0" smtClean="0"/>
              <a:t>Git-remote-</a:t>
            </a:r>
            <a:r>
              <a:rPr lang="en-IN" dirty="0" err="1" smtClean="0"/>
              <a:t>dropbox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1167618"/>
            <a:ext cx="9242473" cy="5695145"/>
          </a:xfrm>
        </p:spPr>
        <p:txBody>
          <a:bodyPr/>
          <a:lstStyle/>
          <a:p>
            <a:r>
              <a:rPr lang="en-IN" sz="2100" dirty="0"/>
              <a:t>It is a transparent bidirectional bridge between Git and Dropbox.</a:t>
            </a:r>
          </a:p>
          <a:p>
            <a:r>
              <a:rPr lang="en-IN" sz="2100" dirty="0"/>
              <a:t>In this we can use a Dropbox folder or a shared folder as a Git remote.</a:t>
            </a:r>
          </a:p>
          <a:p>
            <a:r>
              <a:rPr lang="en-IN" sz="2100" dirty="0"/>
              <a:t>This Git remote helper makes Dropbox act like a true Git remote. It maintains all guarantees that are provided by a traditional Git remote while using Dropbox as a backing store.</a:t>
            </a:r>
          </a:p>
          <a:p>
            <a:r>
              <a:rPr lang="en-IN" sz="2100" dirty="0"/>
              <a:t> It’s even safe to use with shared folders, so it can be used for </a:t>
            </a:r>
            <a:r>
              <a:rPr lang="en-IN" sz="2100" dirty="0" smtClean="0"/>
              <a:t>collaboration(means </a:t>
            </a:r>
            <a:r>
              <a:rPr lang="en-IN" sz="2100" dirty="0"/>
              <a:t>unlimited private repos with unlimited collaborators</a:t>
            </a:r>
            <a:r>
              <a:rPr lang="en-IN" sz="2100" dirty="0" smtClean="0"/>
              <a:t>)</a:t>
            </a:r>
          </a:p>
          <a:p>
            <a:r>
              <a:rPr lang="en-IN" sz="2100" dirty="0"/>
              <a:t>With the remote helper, it’s possible to use Dropbox as a Git remote and continue using all the regular Git commands like </a:t>
            </a:r>
            <a:r>
              <a:rPr lang="en-IN" sz="2100" dirty="0" smtClean="0"/>
              <a:t>      (git </a:t>
            </a:r>
            <a:r>
              <a:rPr lang="en-IN" sz="2100" dirty="0"/>
              <a:t>clone, git pull, and git push</a:t>
            </a:r>
            <a:r>
              <a:rPr lang="en-IN" sz="2100" dirty="0" smtClean="0"/>
              <a:t>,) </a:t>
            </a:r>
            <a:r>
              <a:rPr lang="en-IN" sz="2100" dirty="0"/>
              <a:t>and everything will just work as expected.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000" b="1" dirty="0" smtClean="0">
                <a:sym typeface="Wingdings" panose="05000000000000000000" pitchFamily="2" charset="2"/>
              </a:rPr>
              <a:t>Above points I only understand the use of Git-remote-</a:t>
            </a:r>
            <a:r>
              <a:rPr lang="en-IN" sz="2000" b="1" dirty="0" err="1" smtClean="0">
                <a:sym typeface="Wingdings" panose="05000000000000000000" pitchFamily="2" charset="2"/>
              </a:rPr>
              <a:t>dropbox</a:t>
            </a:r>
            <a:r>
              <a:rPr lang="en-IN" sz="2000" b="1" dirty="0" smtClean="0">
                <a:sym typeface="Wingdings" panose="05000000000000000000" pitchFamily="2" charset="2"/>
              </a:rPr>
              <a:t> theoretically but not practically I can’t do . I searched on online there is no practical reference examples….</a:t>
            </a:r>
          </a:p>
          <a:p>
            <a:pPr marL="0" indent="0">
              <a:buNone/>
            </a:pPr>
            <a:r>
              <a:rPr lang="en-IN" sz="2000" b="1" dirty="0">
                <a:sym typeface="Wingdings" panose="05000000000000000000" pitchFamily="2" charset="2"/>
              </a:rPr>
              <a:t>	</a:t>
            </a:r>
            <a:r>
              <a:rPr lang="en-IN" sz="2000" b="1" dirty="0" smtClean="0">
                <a:sym typeface="Wingdings" panose="05000000000000000000" pitchFamily="2" charset="2"/>
              </a:rPr>
              <a:t>so could you  help me this practically…..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Level decision:</a:t>
            </a:r>
          </a:p>
          <a:p>
            <a:pPr lvl="1"/>
            <a:r>
              <a:rPr lang="en-IN" dirty="0" smtClean="0"/>
              <a:t>Our team is 5 members, Should we use:</a:t>
            </a:r>
          </a:p>
          <a:p>
            <a:pPr lvl="1"/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://bitbucket.org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and keep repositories private?</a:t>
            </a:r>
          </a:p>
          <a:p>
            <a:pPr lvl="1"/>
            <a:r>
              <a:rPr lang="en-IN" dirty="0" smtClean="0"/>
              <a:t>Or should we use </a:t>
            </a:r>
            <a:r>
              <a:rPr lang="en-IN" dirty="0" err="1" smtClean="0"/>
              <a:t>dropbox</a:t>
            </a:r>
            <a:r>
              <a:rPr lang="en-IN" dirty="0" smtClean="0"/>
              <a:t> for now?</a:t>
            </a:r>
          </a:p>
          <a:p>
            <a:pPr lvl="1"/>
            <a:r>
              <a:rPr lang="en-IN" dirty="0" smtClean="0"/>
              <a:t>Prepare comparison slide</a:t>
            </a:r>
          </a:p>
          <a:p>
            <a:pPr lvl="2"/>
            <a:r>
              <a:rPr lang="en-IN" dirty="0" err="1" smtClean="0"/>
              <a:t>Bitbucket</a:t>
            </a:r>
            <a:r>
              <a:rPr lang="en-IN" dirty="0" smtClean="0"/>
              <a:t> includes : integration with </a:t>
            </a:r>
            <a:r>
              <a:rPr lang="en-IN" dirty="0" err="1" smtClean="0"/>
              <a:t>Trello</a:t>
            </a:r>
            <a:r>
              <a:rPr lang="en-IN" dirty="0" smtClean="0"/>
              <a:t>/</a:t>
            </a:r>
            <a:r>
              <a:rPr lang="en-IN" dirty="0" err="1" smtClean="0"/>
              <a:t>Jira</a:t>
            </a:r>
            <a:r>
              <a:rPr lang="en-IN" dirty="0" smtClean="0"/>
              <a:t>, Built-in CD</a:t>
            </a:r>
          </a:p>
          <a:p>
            <a:pPr lvl="2"/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Set-up Online repository for pushing code from local computers. </a:t>
            </a:r>
          </a:p>
          <a:p>
            <a:pPr lvl="1"/>
            <a:r>
              <a:rPr lang="en-IN" dirty="0" smtClean="0"/>
              <a:t>See references for good example(s)</a:t>
            </a:r>
          </a:p>
          <a:p>
            <a:pPr lvl="1"/>
            <a:endParaRPr lang="en-IN" dirty="0"/>
          </a:p>
          <a:p>
            <a:r>
              <a:rPr lang="en-IN" dirty="0" smtClean="0"/>
              <a:t>Create instructions for team to follow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 (UPDATE or Relocate to another document)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I’m working on the practical example of Git-remote-</a:t>
            </a:r>
            <a:r>
              <a:rPr lang="en-IN" dirty="0"/>
              <a:t>D</a:t>
            </a:r>
            <a:r>
              <a:rPr lang="en-IN" dirty="0" smtClean="0"/>
              <a:t>ropbox </a:t>
            </a:r>
          </a:p>
        </p:txBody>
      </p:sp>
    </p:spTree>
    <p:extLst>
      <p:ext uri="{BB962C8B-B14F-4D97-AF65-F5344CB8AC3E}">
        <p14:creationId xmlns:p14="http://schemas.microsoft.com/office/powerpoint/2010/main" val="11622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3035" y="405618"/>
            <a:ext cx="9777412" cy="7620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1167618"/>
            <a:ext cx="9242473" cy="5695145"/>
          </a:xfrm>
        </p:spPr>
        <p:txBody>
          <a:bodyPr/>
          <a:lstStyle/>
          <a:p>
            <a:r>
              <a:rPr lang="en-IN" dirty="0"/>
              <a:t>This looks like what we want:</a:t>
            </a:r>
            <a:endParaRPr lang="en-IN" dirty="0">
              <a:hlinkClick r:id="rId2"/>
            </a:endParaRPr>
          </a:p>
          <a:p>
            <a:pPr lvl="1"/>
            <a:r>
              <a:rPr lang="en-IN" sz="1700" dirty="0" smtClean="0">
                <a:hlinkClick r:id="rId2"/>
              </a:rPr>
              <a:t>https</a:t>
            </a:r>
            <a:r>
              <a:rPr lang="en-IN" sz="1700" dirty="0">
                <a:hlinkClick r:id="rId2"/>
              </a:rPr>
              <a:t>://build-me-the-docs-please.readthedocs.io/en/latest/Using_Git/UsingAnOnlineGitRepository.html</a:t>
            </a:r>
            <a:endParaRPr lang="en-IN" sz="1700" dirty="0" smtClean="0">
              <a:hlinkClick r:id="rId2"/>
            </a:endParaRPr>
          </a:p>
          <a:p>
            <a:endParaRPr lang="en-IN" sz="2100" dirty="0">
              <a:hlinkClick r:id="rId2"/>
            </a:endParaRPr>
          </a:p>
          <a:p>
            <a:r>
              <a:rPr lang="en-IN" dirty="0"/>
              <a:t>Other references:</a:t>
            </a:r>
            <a:endParaRPr lang="en-IN" dirty="0">
              <a:hlinkClick r:id="rId2"/>
            </a:endParaRPr>
          </a:p>
          <a:p>
            <a:pPr lvl="1"/>
            <a:r>
              <a:rPr lang="en-IN" sz="1700" dirty="0" smtClean="0">
                <a:hlinkClick r:id="rId2"/>
              </a:rPr>
              <a:t>https</a:t>
            </a:r>
            <a:r>
              <a:rPr lang="en-IN" sz="1700" dirty="0">
                <a:hlinkClick r:id="rId2"/>
              </a:rPr>
              <a:t>://</a:t>
            </a:r>
            <a:r>
              <a:rPr lang="en-IN" sz="1700" dirty="0" smtClean="0">
                <a:hlinkClick r:id="rId2"/>
              </a:rPr>
              <a:t>blog.geekforbrains.com/how-to-use-dropbox-and-git-for-private-repos-e1d304d5ff79</a:t>
            </a:r>
            <a:endParaRPr lang="en-IN" sz="17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77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85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274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Univers 45 Light</vt:lpstr>
      <vt:lpstr>Wingdings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AceEngineer-002</cp:lastModifiedBy>
  <cp:revision>3369</cp:revision>
  <dcterms:modified xsi:type="dcterms:W3CDTF">2018-12-27T04:31:26Z</dcterms:modified>
</cp:coreProperties>
</file>