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285" r:id="rId3"/>
    <p:sldId id="530" r:id="rId4"/>
    <p:sldId id="559" r:id="rId5"/>
    <p:sldId id="560" r:id="rId6"/>
    <p:sldId id="552" r:id="rId7"/>
    <p:sldId id="553" r:id="rId8"/>
    <p:sldId id="540" r:id="rId9"/>
    <p:sldId id="554" r:id="rId10"/>
    <p:sldId id="555" r:id="rId11"/>
    <p:sldId id="557" r:id="rId12"/>
    <p:sldId id="558" r:id="rId13"/>
    <p:sldId id="562" r:id="rId14"/>
    <p:sldId id="556" r:id="rId15"/>
    <p:sldId id="561" r:id="rId16"/>
    <p:sldId id="507" r:id="rId1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59"/>
            <p14:sldId id="560"/>
            <p14:sldId id="552"/>
            <p14:sldId id="553"/>
            <p14:sldId id="540"/>
            <p14:sldId id="554"/>
            <p14:sldId id="555"/>
            <p14:sldId id="557"/>
            <p14:sldId id="558"/>
            <p14:sldId id="562"/>
            <p14:sldId id="556"/>
            <p14:sldId id="561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5" autoAdjust="0"/>
    <p:restoredTop sz="93896" autoAdjust="0"/>
  </p:normalViewPr>
  <p:slideViewPr>
    <p:cSldViewPr snapToGrid="0">
      <p:cViewPr varScale="1">
        <p:scale>
          <a:sx n="101" d="100"/>
          <a:sy n="101" d="100"/>
        </p:scale>
        <p:origin x="576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2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81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3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6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9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8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8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TBA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20 February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Manual Inputs - Flowcharts and Schematics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Data Analysis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Back-end Development – Object Oriented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All data should be defined as object with class and inner class</a:t>
            </a:r>
          </a:p>
          <a:p>
            <a:r>
              <a:rPr lang="en-US" sz="2800" dirty="0" smtClean="0"/>
              <a:t>All object data can be stored in databases as .JSON object.</a:t>
            </a:r>
          </a:p>
          <a:p>
            <a:r>
              <a:rPr lang="en-US" sz="2800" dirty="0" smtClean="0"/>
              <a:t>Encoding and decoding should from object to .JSON and vice versa.</a:t>
            </a:r>
          </a:p>
          <a:p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Detailed procedure to be developed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LifeCycle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Development</a:t>
            </a:r>
          </a:p>
          <a:p>
            <a:r>
              <a:rPr lang="en-US" sz="2800" dirty="0" smtClean="0"/>
              <a:t>Staging</a:t>
            </a:r>
          </a:p>
          <a:p>
            <a:r>
              <a:rPr lang="en-US" sz="2800" dirty="0" smtClean="0"/>
              <a:t>Production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Research online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CI and CD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Continuous integration and continuous deployment</a:t>
            </a:r>
            <a:endParaRPr lang="en-US" sz="2800" dirty="0" smtClean="0"/>
          </a:p>
          <a:p>
            <a:r>
              <a:rPr lang="en-US" sz="2800" dirty="0" smtClean="0"/>
              <a:t>Explore Jenkins</a:t>
            </a:r>
          </a:p>
          <a:p>
            <a:r>
              <a:rPr lang="en-US" sz="2800" dirty="0" smtClean="0"/>
              <a:t>Create </a:t>
            </a:r>
            <a:r>
              <a:rPr lang="en-US" sz="2800" dirty="0" err="1" smtClean="0"/>
              <a:t>unittests</a:t>
            </a:r>
            <a:r>
              <a:rPr lang="en-US" sz="2800" dirty="0" smtClean="0"/>
              <a:t> for all processes</a:t>
            </a:r>
          </a:p>
          <a:p>
            <a:pPr lvl="1"/>
            <a:r>
              <a:rPr lang="en-US" dirty="0" smtClean="0"/>
              <a:t>Testing databases if they exist</a:t>
            </a:r>
          </a:p>
          <a:p>
            <a:pPr lvl="1"/>
            <a:r>
              <a:rPr lang="en-US" smtClean="0"/>
              <a:t>All </a:t>
            </a:r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14588" y="588168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Research online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Front-end Development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Angular JS </a:t>
            </a:r>
          </a:p>
          <a:p>
            <a:r>
              <a:rPr lang="en-US" sz="2800" dirty="0" smtClean="0"/>
              <a:t>Python </a:t>
            </a:r>
            <a:r>
              <a:rPr lang="en-US" sz="2800" dirty="0" err="1" smtClean="0"/>
              <a:t>Django</a:t>
            </a:r>
            <a:r>
              <a:rPr lang="en-US" sz="2800" dirty="0" smtClean="0"/>
              <a:t>? With Angular JS?</a:t>
            </a:r>
          </a:p>
          <a:p>
            <a:r>
              <a:rPr lang="en-US" sz="2800" dirty="0" smtClean="0"/>
              <a:t>D3JS for charts?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Research online and advice from Vijay and </a:t>
            </a:r>
            <a:r>
              <a:rPr lang="en-US" sz="2800" dirty="0" err="1" smtClean="0">
                <a:solidFill>
                  <a:srgbClr val="FF0000"/>
                </a:solidFill>
              </a:rPr>
              <a:t>Kedar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err="1" smtClean="0"/>
              <a:t>Chron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Some scripts can be </a:t>
            </a:r>
            <a:r>
              <a:rPr lang="en-US" sz="2800" dirty="0" err="1" smtClean="0"/>
              <a:t>Chron</a:t>
            </a:r>
            <a:r>
              <a:rPr lang="en-US" sz="2800" dirty="0" smtClean="0"/>
              <a:t> jobs run on a regular frequency.</a:t>
            </a:r>
          </a:p>
          <a:p>
            <a:r>
              <a:rPr lang="en-US" sz="2800" dirty="0" smtClean="0"/>
              <a:t>Python has a </a:t>
            </a:r>
            <a:r>
              <a:rPr lang="en-US" sz="2800" dirty="0" err="1" smtClean="0"/>
              <a:t>Chron</a:t>
            </a:r>
            <a:r>
              <a:rPr lang="en-US" sz="2800" dirty="0" smtClean="0"/>
              <a:t> module that can be </a:t>
            </a:r>
            <a:r>
              <a:rPr lang="en-US" sz="2800" dirty="0" smtClean="0"/>
              <a:t>used</a:t>
            </a:r>
          </a:p>
          <a:p>
            <a:r>
              <a:rPr lang="en-US" sz="2800" dirty="0" err="1" smtClean="0"/>
              <a:t>Chron</a:t>
            </a:r>
            <a:r>
              <a:rPr lang="en-US" sz="2800" dirty="0" smtClean="0"/>
              <a:t> can also be set-up in a Linux machine</a:t>
            </a:r>
            <a:endParaRPr lang="en-US" sz="2800" dirty="0" smtClean="0"/>
          </a:p>
          <a:p>
            <a:r>
              <a:rPr lang="en-US" sz="2800" dirty="0" smtClean="0"/>
              <a:t>AWS or other cloud service can also be used (expensive option)</a:t>
            </a:r>
          </a:p>
          <a:p>
            <a:r>
              <a:rPr lang="en-US" sz="2800" dirty="0" smtClean="0"/>
              <a:t>Windows scheduled tasks are notorious for failures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Research online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Product</a:t>
            </a:r>
          </a:p>
          <a:p>
            <a:r>
              <a:rPr lang="en-US" sz="3200" dirty="0" smtClean="0"/>
              <a:t>Folder structure</a:t>
            </a:r>
          </a:p>
          <a:p>
            <a:r>
              <a:rPr lang="en-US" sz="3200" dirty="0" smtClean="0"/>
              <a:t>Development : Agile</a:t>
            </a:r>
          </a:p>
          <a:p>
            <a:r>
              <a:rPr lang="en-US" sz="3200" dirty="0" smtClean="0"/>
              <a:t>Data Storage and database technology</a:t>
            </a:r>
          </a:p>
          <a:p>
            <a:r>
              <a:rPr lang="en-US" sz="3200" dirty="0" smtClean="0"/>
              <a:t>Back-end technologies</a:t>
            </a:r>
          </a:p>
          <a:p>
            <a:r>
              <a:rPr lang="en-US" sz="3200" dirty="0" smtClean="0"/>
              <a:t>Front-end technologies</a:t>
            </a:r>
            <a:endParaRPr lang="en-US" sz="3200" dirty="0"/>
          </a:p>
          <a:p>
            <a:r>
              <a:rPr lang="en-US" sz="3200" dirty="0" smtClean="0"/>
              <a:t>File tracking using </a:t>
            </a:r>
            <a:r>
              <a:rPr lang="en-US" sz="3200" dirty="0" err="1" smtClean="0"/>
              <a:t>Git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To develop </a:t>
            </a:r>
            <a:r>
              <a:rPr lang="en-US" sz="3200" dirty="0" err="1" smtClean="0"/>
              <a:t>AceEngineer</a:t>
            </a:r>
            <a:r>
              <a:rPr lang="en-US" sz="3200" dirty="0" smtClean="0"/>
              <a:t> products, choosing the right technology is required.</a:t>
            </a:r>
          </a:p>
          <a:p>
            <a:r>
              <a:rPr lang="en-US" sz="3200" dirty="0" smtClean="0"/>
              <a:t>This presentation helps drive the technology. This presentation should be used as starting point and continuous improvement is required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10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Applications: To perform calculations</a:t>
            </a:r>
          </a:p>
          <a:p>
            <a:r>
              <a:rPr lang="en-US" sz="3200" dirty="0" smtClean="0"/>
              <a:t>Insights : To present publicly available data as good visualizations to be show to website audience.</a:t>
            </a:r>
          </a:p>
          <a:p>
            <a:r>
              <a:rPr lang="en-US" sz="3200" dirty="0" smtClean="0"/>
              <a:t>Blogs: To present both engineering and programming concepts to the general public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7678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Folder Structure (GSY)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dirty="0" smtClean="0"/>
              <a:t>Explain the folder structure here? Example is below. Use tree command…</a:t>
            </a:r>
          </a:p>
          <a:p>
            <a:r>
              <a:rPr lang="en-US" sz="3200" dirty="0" smtClean="0"/>
              <a:t>0119 </a:t>
            </a:r>
            <a:r>
              <a:rPr lang="en-US" sz="3200" dirty="0"/>
              <a:t>Programming\009 </a:t>
            </a:r>
            <a:r>
              <a:rPr lang="en-US" sz="3200" dirty="0" err="1"/>
              <a:t>PythonOrcaFlex</a:t>
            </a:r>
            <a:r>
              <a:rPr lang="en-US" sz="3200" dirty="0"/>
              <a:t>\0119-009-SPM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3124200"/>
            <a:ext cx="2914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04469"/>
              </p:ext>
            </p:extLst>
          </p:nvPr>
        </p:nvGraphicFramePr>
        <p:xfrm>
          <a:off x="1293283" y="1649009"/>
          <a:ext cx="6773332" cy="3037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93333"/>
                <a:gridCol w="1693333"/>
                <a:gridCol w="1693333"/>
                <a:gridCol w="1693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Dropbox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Dropbox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Dropbox,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Github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Engineers Computer/ Server2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Server2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krishna</a:t>
                      </a:r>
                      <a:r>
                        <a:rPr lang="en-US" dirty="0" smtClean="0"/>
                        <a:t>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krishna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krishna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-p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Server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GSY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VA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Update further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File Tracking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Utilize </a:t>
            </a:r>
            <a:r>
              <a:rPr lang="en-US" sz="2800" dirty="0" err="1" smtClean="0"/>
              <a:t>git</a:t>
            </a:r>
            <a:r>
              <a:rPr lang="en-US" sz="2800" dirty="0" smtClean="0"/>
              <a:t> to track files. This will help promote team work.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Procedure to be developed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Data Storage - Databases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MYSQL for structured databases.</a:t>
            </a:r>
          </a:p>
          <a:p>
            <a:r>
              <a:rPr lang="en-US" sz="2800" dirty="0" smtClean="0"/>
              <a:t>Unstructured to be analyzed further (</a:t>
            </a:r>
            <a:r>
              <a:rPr lang="en-US" sz="2800" dirty="0" smtClean="0"/>
              <a:t>MongoDB?)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Procedure to be developed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Back-end Development – High Level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Python scripts</a:t>
            </a:r>
          </a:p>
          <a:p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3163" y="5900738"/>
            <a:ext cx="59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Procedure to be developed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15348</TotalTime>
  <Words>376</Words>
  <Application>Microsoft Office PowerPoint</Application>
  <PresentationFormat>Custom</PresentationFormat>
  <Paragraphs>91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Achanta, Vamsee (Apex Systems)</cp:lastModifiedBy>
  <cp:revision>3978</cp:revision>
  <dcterms:modified xsi:type="dcterms:W3CDTF">2018-03-26T21:55:44Z</dcterms:modified>
</cp:coreProperties>
</file>