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 id="2147483652" r:id="rId2"/>
  </p:sldMasterIdLst>
  <p:notesMasterIdLst>
    <p:notesMasterId r:id="rId10"/>
  </p:notesMasterIdLst>
  <p:handoutMasterIdLst>
    <p:handoutMasterId r:id="rId11"/>
  </p:handoutMasterIdLst>
  <p:sldIdLst>
    <p:sldId id="285" r:id="rId3"/>
    <p:sldId id="487" r:id="rId4"/>
    <p:sldId id="493" r:id="rId5"/>
    <p:sldId id="489" r:id="rId6"/>
    <p:sldId id="491" r:id="rId7"/>
    <p:sldId id="484" r:id="rId8"/>
    <p:sldId id="483" r:id="rId9"/>
  </p:sldIdLst>
  <p:sldSz cx="10160000" cy="7620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81088C9C-CDD4-4A6A-9294-BF209D6A2A5D}">
          <p14:sldIdLst>
            <p14:sldId id="285"/>
          </p14:sldIdLst>
        </p14:section>
        <p14:section name="Content Slides" id="{CA0BE58A-A952-43CE-AE0F-8852D0A75BE1}">
          <p14:sldIdLst>
            <p14:sldId id="487"/>
            <p14:sldId id="493"/>
            <p14:sldId id="489"/>
            <p14:sldId id="491"/>
            <p14:sldId id="484"/>
            <p14:sldId id="4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ik sharma" initials="K" lastIdx="9" clrIdx="0"/>
  <p:cmAuthor id="1" name="AceEngineer" initials="A" lastIdx="4" clrIdx="1">
    <p:extLst/>
  </p:cmAuthor>
  <p:cmAuthor id="2" name="Sabitha" initials="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B3EBFF"/>
    <a:srgbClr val="FFE38B"/>
    <a:srgbClr val="00CCFF"/>
    <a:srgbClr val="6C0000"/>
    <a:srgbClr val="D5F4FF"/>
    <a:srgbClr val="F3FCFF"/>
    <a:srgbClr val="C5F0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8777" autoAdjust="0"/>
  </p:normalViewPr>
  <p:slideViewPr>
    <p:cSldViewPr snapToGrid="0">
      <p:cViewPr varScale="1">
        <p:scale>
          <a:sx n="59" d="100"/>
          <a:sy n="59" d="100"/>
        </p:scale>
        <p:origin x="1542" y="66"/>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7" d="100"/>
          <a:sy n="57" d="100"/>
        </p:scale>
        <p:origin x="249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2EF44-A063-453A-89B4-FC9395EF8A6A}" type="datetimeFigureOut">
              <a:rPr lang="en-US" smtClean="0"/>
              <a:t>9/12/2016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C64AF7-FFAE-4C55-8708-9C601E6CA06D}" type="slidenum">
              <a:rPr lang="en-US" smtClean="0"/>
              <a:t>‹#›</a:t>
            </a:fld>
            <a:endParaRPr lang="en-US"/>
          </a:p>
        </p:txBody>
      </p:sp>
    </p:spTree>
    <p:extLst>
      <p:ext uri="{BB962C8B-B14F-4D97-AF65-F5344CB8AC3E}">
        <p14:creationId xmlns:p14="http://schemas.microsoft.com/office/powerpoint/2010/main" val="10525397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82070314"/>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0" y="2209800"/>
            <a:ext cx="8636000" cy="528637"/>
          </a:xfrm>
          <a:prstGeom prst="rect">
            <a:avLst/>
          </a:prstGeom>
        </p:spPr>
        <p:txBody>
          <a:bodyPr/>
          <a:lstStyle>
            <a:lvl1pPr>
              <a:defRPr sz="2800" b="1" baseline="0">
                <a:solidFill>
                  <a:schemeClr val="tx1"/>
                </a:solidFill>
                <a:latin typeface="Arial" panose="020B0604020202020204" pitchFamily="34" charset="0"/>
                <a:cs typeface="Arial" panose="020B0604020202020204" pitchFamily="34" charset="0"/>
              </a:defRPr>
            </a:lvl1pPr>
          </a:lstStyle>
          <a:p>
            <a:r>
              <a:rPr lang="en-US" dirty="0" smtClean="0"/>
              <a:t>Client Title – Click to edit</a:t>
            </a:r>
            <a:endParaRPr lang="en-US" dirty="0"/>
          </a:p>
        </p:txBody>
      </p:sp>
      <p:sp>
        <p:nvSpPr>
          <p:cNvPr id="3" name="Subtitle 2"/>
          <p:cNvSpPr>
            <a:spLocks noGrp="1"/>
          </p:cNvSpPr>
          <p:nvPr>
            <p:ph type="subTitle" idx="1" hasCustomPrompt="1"/>
          </p:nvPr>
        </p:nvSpPr>
        <p:spPr>
          <a:xfrm>
            <a:off x="1532467" y="5410200"/>
            <a:ext cx="7112000" cy="533400"/>
          </a:xfrm>
          <a:prstGeom prst="rect">
            <a:avLst/>
          </a:prstGeom>
        </p:spPr>
        <p:txBody>
          <a:bodyPr>
            <a:normAutofit/>
          </a:bodyPr>
          <a:lstStyle>
            <a:lvl1pPr marL="0" indent="0" algn="ctr">
              <a:buNone/>
              <a:defRPr sz="2400" b="1">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US" dirty="0"/>
          </a:p>
        </p:txBody>
      </p:sp>
      <p:sp>
        <p:nvSpPr>
          <p:cNvPr id="12" name="Text Placeholder 11"/>
          <p:cNvSpPr>
            <a:spLocks noGrp="1"/>
          </p:cNvSpPr>
          <p:nvPr>
            <p:ph type="body" sz="quarter" idx="14" hasCustomPrompt="1"/>
          </p:nvPr>
        </p:nvSpPr>
        <p:spPr>
          <a:xfrm>
            <a:off x="776111" y="3101622"/>
            <a:ext cx="8494712" cy="1165578"/>
          </a:xfrm>
          <a:prstGeom prst="rect">
            <a:avLst/>
          </a:prstGeom>
        </p:spPr>
        <p:txBody>
          <a:bodyPr anchor="ctr"/>
          <a:lstStyle>
            <a:lvl1pPr marL="0" indent="0" algn="ctr">
              <a:buNone/>
              <a:defRPr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Project Title – Click to edit</a:t>
            </a:r>
            <a:endParaRPr lang="en-US" dirty="0"/>
          </a:p>
        </p:txBody>
      </p:sp>
      <p:sp>
        <p:nvSpPr>
          <p:cNvPr id="13" name="Text Placeholder 11"/>
          <p:cNvSpPr>
            <a:spLocks noGrp="1"/>
          </p:cNvSpPr>
          <p:nvPr>
            <p:ph type="body" sz="quarter" idx="15" hasCustomPrompt="1"/>
          </p:nvPr>
        </p:nvSpPr>
        <p:spPr>
          <a:xfrm>
            <a:off x="812800" y="4572000"/>
            <a:ext cx="8494712" cy="609600"/>
          </a:xfrm>
          <a:prstGeom prst="rect">
            <a:avLst/>
          </a:prstGeom>
        </p:spPr>
        <p:txBody>
          <a:bodyPr anchor="ctr">
            <a:normAutofit/>
          </a:bodyPr>
          <a:lstStyle>
            <a:lvl1pPr marL="0" indent="0" algn="ctr">
              <a:buNone/>
              <a:defRPr sz="2800"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Presentation Title – Click to edit</a:t>
            </a:r>
            <a:endParaRPr lang="en-US" dirty="0"/>
          </a:p>
        </p:txBody>
      </p:sp>
      <p:grpSp>
        <p:nvGrpSpPr>
          <p:cNvPr id="8" name="Group 7"/>
          <p:cNvGrpSpPr>
            <a:grpSpLocks noChangeAspect="1"/>
          </p:cNvGrpSpPr>
          <p:nvPr userDrawn="1"/>
        </p:nvGrpSpPr>
        <p:grpSpPr>
          <a:xfrm>
            <a:off x="516467" y="571280"/>
            <a:ext cx="9144000" cy="976166"/>
            <a:chOff x="658712" y="622457"/>
            <a:chExt cx="8918917" cy="529159"/>
          </a:xfrm>
        </p:grpSpPr>
        <p:sp>
          <p:nvSpPr>
            <p:cNvPr id="9" name="TextBox 8"/>
            <p:cNvSpPr txBox="1"/>
            <p:nvPr userDrawn="1"/>
          </p:nvSpPr>
          <p:spPr>
            <a:xfrm>
              <a:off x="658712" y="622457"/>
              <a:ext cx="8918917" cy="529159"/>
            </a:xfrm>
            <a:prstGeom prst="rect">
              <a:avLst/>
            </a:prstGeom>
            <a:solidFill>
              <a:schemeClr val="bg1"/>
            </a:solidFill>
            <a:ln w="28575">
              <a:solidFill>
                <a:srgbClr val="339933"/>
              </a:solidFill>
              <a:prstDash val="solid"/>
            </a:ln>
          </p:spPr>
          <p:txBody>
            <a:bodyPr wrap="square" rtlCol="0">
              <a:spAutoFit/>
            </a:bodyPr>
            <a:lstStyle/>
            <a:p>
              <a:pPr algn="ctr"/>
              <a:r>
                <a:rPr lang="en-IN" sz="28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AceEngineer Oil and Gas</a:t>
              </a:r>
            </a:p>
            <a:p>
              <a:pPr algn="ctr"/>
              <a:r>
                <a:rPr lang="en-IN" sz="14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Marine Offshore Structural Engineering</a:t>
              </a:r>
              <a:endParaRPr lang="en-IN" sz="1400" b="1" dirty="0">
                <a:solidFill>
                  <a:srgbClr val="339933"/>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425" y="689098"/>
              <a:ext cx="2516544" cy="398534"/>
            </a:xfrm>
            <a:prstGeom prst="rect">
              <a:avLst/>
            </a:prstGeom>
          </p:spPr>
        </p:pic>
      </p:grpSp>
    </p:spTree>
    <p:extLst>
      <p:ext uri="{BB962C8B-B14F-4D97-AF65-F5344CB8AC3E}">
        <p14:creationId xmlns:p14="http://schemas.microsoft.com/office/powerpoint/2010/main" val="261584168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 y="208461"/>
            <a:ext cx="9791114" cy="748142"/>
          </a:xfrm>
          <a:prstGeom prst="rect">
            <a:avLst/>
          </a:prstGeom>
        </p:spPr>
        <p:txBody>
          <a:bodyPr anchor="ctr" anchorCtr="0"/>
          <a:lstStyle>
            <a:lvl1pPr algn="ctr">
              <a:defRPr sz="2800" b="1">
                <a:latin typeface="Arial" panose="020B0604020202020204" pitchFamily="34" charset="0"/>
                <a:cs typeface="Arial" panose="020B0604020202020204" pitchFamily="34" charset="0"/>
              </a:defRPr>
            </a:lvl1pPr>
          </a:lstStyle>
          <a:p>
            <a:r>
              <a:rPr lang="en-US" dirty="0" smtClean="0"/>
              <a:t>Edit Heading as Required</a:t>
            </a:r>
            <a:endParaRPr lang="en-US" dirty="0"/>
          </a:p>
        </p:txBody>
      </p:sp>
      <p:sp>
        <p:nvSpPr>
          <p:cNvPr id="3" name="Content Placeholder 2"/>
          <p:cNvSpPr>
            <a:spLocks noGrp="1"/>
          </p:cNvSpPr>
          <p:nvPr>
            <p:ph idx="1"/>
          </p:nvPr>
        </p:nvSpPr>
        <p:spPr>
          <a:xfrm>
            <a:off x="365764" y="1167618"/>
            <a:ext cx="4614203" cy="5695145"/>
          </a:xfrm>
          <a:prstGeom prst="rect">
            <a:avLst/>
          </a:prstGeom>
        </p:spPr>
        <p:txBody>
          <a:bodyPr/>
          <a:lstStyle>
            <a:lvl1pPr marL="228600" indent="-342000">
              <a:lnSpc>
                <a:spcPct val="100000"/>
              </a:lnSpc>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342000">
              <a:lnSpc>
                <a:spcPct val="100000"/>
              </a:lnSpc>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342000">
              <a:lnSpc>
                <a:spcPct val="100000"/>
              </a:lnSpc>
              <a:buFont typeface="Arial" panose="020B0604020202020204" pitchFamily="34" charset="0"/>
              <a:buChar char="●"/>
              <a:defRPr sz="1800">
                <a:latin typeface="Arial" panose="020B0604020202020204" pitchFamily="34" charset="0"/>
                <a:cs typeface="Arial" panose="020B0604020202020204" pitchFamily="34" charset="0"/>
              </a:defRPr>
            </a:lvl3pPr>
            <a:lvl4pPr marL="1600200" indent="-342000">
              <a:lnSpc>
                <a:spcPct val="100000"/>
              </a:lnSpc>
              <a:buFont typeface="Arial" panose="020B0604020202020204" pitchFamily="34" charset="0"/>
              <a:buChar char="●"/>
              <a:defRPr sz="1600">
                <a:latin typeface="Arial" panose="020B0604020202020204" pitchFamily="34" charset="0"/>
                <a:cs typeface="Arial" panose="020B0604020202020204" pitchFamily="34" charset="0"/>
              </a:defRPr>
            </a:lvl4pPr>
            <a:lvl5pPr marL="2057400" indent="-342000">
              <a:lnSpc>
                <a:spcPct val="100000"/>
              </a:lnSpc>
              <a:buFont typeface="Arial" panose="020B0604020202020204" pitchFamily="34" charset="0"/>
              <a:buChar char="●"/>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
        <p:nvSpPr>
          <p:cNvPr id="12" name="Content Placeholder 2"/>
          <p:cNvSpPr>
            <a:spLocks noGrp="1"/>
          </p:cNvSpPr>
          <p:nvPr>
            <p:ph idx="10"/>
          </p:nvPr>
        </p:nvSpPr>
        <p:spPr>
          <a:xfrm>
            <a:off x="5190979" y="1167617"/>
            <a:ext cx="4586068" cy="5695145"/>
          </a:xfrm>
          <a:prstGeom prst="rect">
            <a:avLst/>
          </a:prstGeom>
        </p:spPr>
        <p:txBody>
          <a:bodyPr/>
          <a:lstStyle>
            <a:lvl1pPr marL="228600" indent="-342000">
              <a:lnSpc>
                <a:spcPct val="100000"/>
              </a:lnSpc>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342000">
              <a:lnSpc>
                <a:spcPct val="100000"/>
              </a:lnSpc>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342000">
              <a:lnSpc>
                <a:spcPct val="100000"/>
              </a:lnSpc>
              <a:buFont typeface="Arial" panose="020B0604020202020204" pitchFamily="34" charset="0"/>
              <a:buChar char="●"/>
              <a:defRPr sz="1800">
                <a:latin typeface="Arial" panose="020B0604020202020204" pitchFamily="34" charset="0"/>
                <a:cs typeface="Arial" panose="020B0604020202020204" pitchFamily="34" charset="0"/>
              </a:defRPr>
            </a:lvl3pPr>
            <a:lvl4pPr marL="1600200" indent="-342000">
              <a:lnSpc>
                <a:spcPct val="100000"/>
              </a:lnSpc>
              <a:buFont typeface="Arial" panose="020B0604020202020204" pitchFamily="34" charset="0"/>
              <a:buChar char="●"/>
              <a:defRPr sz="1600">
                <a:latin typeface="Arial" panose="020B0604020202020204" pitchFamily="34" charset="0"/>
                <a:cs typeface="Arial" panose="020B0604020202020204" pitchFamily="34" charset="0"/>
              </a:defRPr>
            </a:lvl4pPr>
            <a:lvl5pPr marL="2057400" indent="-342000">
              <a:lnSpc>
                <a:spcPct val="100000"/>
              </a:lnSpc>
              <a:buFont typeface="Arial" panose="020B0604020202020204" pitchFamily="34" charset="0"/>
              <a:buChar char="●"/>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4157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p:ext uri="{DCECCB84-F9BA-43D5-87BE-67443E8EF086}">
      <p15:sldGuideLst xmlns:p15="http://schemas.microsoft.com/office/powerpoint/2012/main">
        <p15:guide id="1" pos="320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13935"/>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365760" y="1167618"/>
            <a:ext cx="9397217" cy="5695145"/>
          </a:xfrm>
          <a:prstGeom prst="rect">
            <a:avLst/>
          </a:prstGeom>
        </p:spPr>
        <p:txBody>
          <a:bodyPr/>
          <a:lstStyle>
            <a:lvl1pPr marL="228600" indent="-342000">
              <a:lnSpc>
                <a:spcPct val="100000"/>
              </a:lnSpc>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342000">
              <a:lnSpc>
                <a:spcPct val="100000"/>
              </a:lnSpc>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342000">
              <a:lnSpc>
                <a:spcPct val="100000"/>
              </a:lnSpc>
              <a:buFont typeface="Arial" panose="020B0604020202020204" pitchFamily="34" charset="0"/>
              <a:buChar char="●"/>
              <a:defRPr sz="1800">
                <a:latin typeface="Arial" panose="020B0604020202020204" pitchFamily="34" charset="0"/>
                <a:cs typeface="Arial" panose="020B0604020202020204" pitchFamily="34" charset="0"/>
              </a:defRPr>
            </a:lvl3pPr>
            <a:lvl4pPr marL="1600200" indent="-342000">
              <a:lnSpc>
                <a:spcPct val="100000"/>
              </a:lnSpc>
              <a:buFont typeface="Arial" panose="020B0604020202020204" pitchFamily="34" charset="0"/>
              <a:buChar char="●"/>
              <a:defRPr sz="1600">
                <a:latin typeface="Arial" panose="020B0604020202020204" pitchFamily="34" charset="0"/>
                <a:cs typeface="Arial" panose="020B0604020202020204" pitchFamily="34" charset="0"/>
              </a:defRPr>
            </a:lvl4pPr>
            <a:lvl5pPr marL="2057400" indent="-342000">
              <a:lnSpc>
                <a:spcPct val="100000"/>
              </a:lnSpc>
              <a:buFont typeface="Arial" panose="020B0604020202020204" pitchFamily="34" charset="0"/>
              <a:buChar char="●"/>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829050" indent="-171450">
              <a:buFont typeface="Arial" panose="020B0604020202020204" pitchFamily="34" charset="0"/>
              <a:buChar char="●"/>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6727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2766"/>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80764" y="7096332"/>
            <a:ext cx="1398469" cy="416586"/>
          </a:xfrm>
          <a:prstGeom prst="rect">
            <a:avLst/>
          </a:prstGeom>
        </p:spPr>
      </p:pic>
      <p:sp>
        <p:nvSpPr>
          <p:cNvPr id="10" name="Rectangle 9"/>
          <p:cNvSpPr/>
          <p:nvPr userDrawn="1"/>
        </p:nvSpPr>
        <p:spPr>
          <a:xfrm>
            <a:off x="168274" y="228600"/>
            <a:ext cx="9823450" cy="761999"/>
          </a:xfrm>
          <a:prstGeom prst="rect">
            <a:avLst/>
          </a:prstGeom>
          <a:ln w="3492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p:cNvSpPr txBox="1"/>
          <p:nvPr userDrawn="1"/>
        </p:nvSpPr>
        <p:spPr>
          <a:xfrm>
            <a:off x="8598568" y="7236023"/>
            <a:ext cx="1393157" cy="307777"/>
          </a:xfrm>
          <a:prstGeom prst="rect">
            <a:avLst/>
          </a:prstGeom>
          <a:noFill/>
        </p:spPr>
        <p:txBody>
          <a:bodyPr wrap="square" rtlCol="0">
            <a:spAutoFit/>
          </a:bodyPr>
          <a:lstStyle/>
          <a:p>
            <a:pPr algn="r"/>
            <a:fld id="{0C5D3CCB-F7F2-48CD-868E-C108301ABC2B}" type="slidenum">
              <a:rPr lang="en-US" smtClean="0"/>
              <a:pPr algn="r"/>
              <a:t>‹#›</a:t>
            </a:fld>
            <a:r>
              <a:rPr lang="en-US" dirty="0" smtClean="0"/>
              <a:t> of 6</a:t>
            </a:r>
            <a:endParaRPr lang="en-US" dirty="0"/>
          </a:p>
        </p:txBody>
      </p:sp>
      <p:sp>
        <p:nvSpPr>
          <p:cNvPr id="5" name="TextBox 4"/>
          <p:cNvSpPr txBox="1"/>
          <p:nvPr userDrawn="1"/>
        </p:nvSpPr>
        <p:spPr>
          <a:xfrm>
            <a:off x="50456" y="7213996"/>
            <a:ext cx="3652864" cy="461665"/>
          </a:xfrm>
          <a:prstGeom prst="rect">
            <a:avLst/>
          </a:prstGeom>
          <a:noFill/>
        </p:spPr>
        <p:txBody>
          <a:bodyPr wrap="square" rtlCol="0">
            <a:spAutoFit/>
          </a:bodyPr>
          <a:lstStyle/>
          <a:p>
            <a:pPr algn="l"/>
            <a:r>
              <a:rPr lang="fr-FR" sz="1200" dirty="0" smtClean="0"/>
              <a:t>0119-PRE-0006-01 SSI </a:t>
            </a:r>
            <a:r>
              <a:rPr lang="fr-FR" sz="1200" dirty="0" err="1" smtClean="0"/>
              <a:t>Website</a:t>
            </a:r>
            <a:r>
              <a:rPr lang="fr-FR" sz="1200" dirty="0" smtClean="0"/>
              <a:t> </a:t>
            </a:r>
            <a:r>
              <a:rPr lang="fr-FR" sz="1200" dirty="0" err="1" smtClean="0"/>
              <a:t>comments</a:t>
            </a:r>
            <a:r>
              <a:rPr lang="fr-FR" sz="1200" dirty="0" smtClean="0"/>
              <a:t> (GS Draft4)</a:t>
            </a:r>
            <a:endParaRPr lang="en-US" sz="1200" dirty="0"/>
          </a:p>
        </p:txBody>
      </p:sp>
      <p:sp>
        <p:nvSpPr>
          <p:cNvPr id="6" name="TextBox 5"/>
          <p:cNvSpPr txBox="1"/>
          <p:nvPr userDrawn="1"/>
        </p:nvSpPr>
        <p:spPr>
          <a:xfrm>
            <a:off x="8454683" y="1"/>
            <a:ext cx="1537041" cy="276999"/>
          </a:xfrm>
          <a:prstGeom prst="rect">
            <a:avLst/>
          </a:prstGeom>
          <a:noFill/>
        </p:spPr>
        <p:txBody>
          <a:bodyPr wrap="square" rtlCol="0">
            <a:spAutoFit/>
          </a:bodyPr>
          <a:lstStyle/>
          <a:p>
            <a:pPr algn="l"/>
            <a:r>
              <a:rPr lang="en-US" sz="1200" dirty="0" smtClean="0"/>
              <a:t>7 Sept 2016</a:t>
            </a:r>
            <a:endParaRPr lang="en-US" sz="1200" dirty="0"/>
          </a:p>
        </p:txBody>
      </p:sp>
    </p:spTree>
    <p:extLst>
      <p:ext uri="{BB962C8B-B14F-4D97-AF65-F5344CB8AC3E}">
        <p14:creationId xmlns:p14="http://schemas.microsoft.com/office/powerpoint/2010/main" val="2541749037"/>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Subsea Services Inc.</a:t>
            </a:r>
            <a:endParaRPr lang="en-US" dirty="0"/>
          </a:p>
        </p:txBody>
      </p:sp>
      <p:sp>
        <p:nvSpPr>
          <p:cNvPr id="7" name="Text Placeholder 6"/>
          <p:cNvSpPr>
            <a:spLocks noGrp="1"/>
          </p:cNvSpPr>
          <p:nvPr>
            <p:ph type="body" sz="quarter" idx="14"/>
          </p:nvPr>
        </p:nvSpPr>
        <p:spPr/>
        <p:txBody>
          <a:bodyPr/>
          <a:lstStyle/>
          <a:p>
            <a:r>
              <a:rPr lang="en-US" dirty="0" smtClean="0"/>
              <a:t>Website Development</a:t>
            </a:r>
            <a:endParaRPr lang="en-US" dirty="0"/>
          </a:p>
        </p:txBody>
      </p:sp>
      <p:sp>
        <p:nvSpPr>
          <p:cNvPr id="8" name="Text Placeholder 7"/>
          <p:cNvSpPr>
            <a:spLocks noGrp="1"/>
          </p:cNvSpPr>
          <p:nvPr>
            <p:ph type="body" sz="quarter" idx="15"/>
          </p:nvPr>
        </p:nvSpPr>
        <p:spPr/>
        <p:txBody>
          <a:bodyPr/>
          <a:lstStyle/>
          <a:p>
            <a:r>
              <a:rPr lang="en-US" dirty="0" smtClean="0"/>
              <a:t>Round 2 Comments</a:t>
            </a:r>
            <a:endParaRPr lang="en-US" dirty="0"/>
          </a:p>
        </p:txBody>
      </p:sp>
      <p:sp>
        <p:nvSpPr>
          <p:cNvPr id="9" name="Subtitle 8"/>
          <p:cNvSpPr>
            <a:spLocks noGrp="1"/>
          </p:cNvSpPr>
          <p:nvPr>
            <p:ph type="subTitle" idx="1"/>
          </p:nvPr>
        </p:nvSpPr>
        <p:spPr/>
        <p:txBody>
          <a:bodyPr/>
          <a:lstStyle/>
          <a:p>
            <a:r>
              <a:rPr lang="en-US" dirty="0" smtClean="0"/>
              <a:t>12 Sep </a:t>
            </a:r>
            <a:r>
              <a:rPr lang="en-US" dirty="0"/>
              <a:t>2016</a:t>
            </a:r>
          </a:p>
        </p:txBody>
      </p:sp>
    </p:spTree>
    <p:extLst>
      <p:ext uri="{BB962C8B-B14F-4D97-AF65-F5344CB8AC3E}">
        <p14:creationId xmlns:p14="http://schemas.microsoft.com/office/powerpoint/2010/main" val="131576292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Comment-1</a:t>
            </a:r>
            <a:endParaRPr lang="en-US" dirty="0"/>
          </a:p>
        </p:txBody>
      </p:sp>
      <p:sp>
        <p:nvSpPr>
          <p:cNvPr id="3" name="Content Placeholder 2"/>
          <p:cNvSpPr>
            <a:spLocks noGrp="1"/>
          </p:cNvSpPr>
          <p:nvPr>
            <p:ph idx="1"/>
          </p:nvPr>
        </p:nvSpPr>
        <p:spPr/>
        <p:txBody>
          <a:bodyPr/>
          <a:lstStyle/>
          <a:p>
            <a:r>
              <a:rPr lang="en-US" dirty="0" smtClean="0"/>
              <a:t>All the text present in the website should follow only one font. </a:t>
            </a:r>
          </a:p>
          <a:p>
            <a:r>
              <a:rPr lang="en-US" dirty="0" smtClean="0"/>
              <a:t>All the text content should be formatted in “Justify” only.</a:t>
            </a:r>
          </a:p>
          <a:p>
            <a:r>
              <a:rPr lang="en-US" dirty="0" smtClean="0"/>
              <a:t>The content is aligned to center in left side screenshot. On right side the font is changed in the highlighted area and it is aligned to left.</a:t>
            </a:r>
            <a:endParaRPr lang="en-US" dirty="0"/>
          </a:p>
        </p:txBody>
      </p:sp>
      <p:grpSp>
        <p:nvGrpSpPr>
          <p:cNvPr id="13" name="Group 12"/>
          <p:cNvGrpSpPr/>
          <p:nvPr/>
        </p:nvGrpSpPr>
        <p:grpSpPr>
          <a:xfrm>
            <a:off x="-103673" y="3982763"/>
            <a:ext cx="10366684" cy="2880000"/>
            <a:chOff x="2428" y="3982763"/>
            <a:chExt cx="10366684" cy="2880000"/>
          </a:xfrm>
        </p:grpSpPr>
        <p:pic>
          <p:nvPicPr>
            <p:cNvPr id="7" name="Picture 6"/>
            <p:cNvPicPr>
              <a:picLocks noChangeAspect="1"/>
            </p:cNvPicPr>
            <p:nvPr/>
          </p:nvPicPr>
          <p:blipFill rotWithShape="1">
            <a:blip r:embed="rId2"/>
            <a:srcRect l="9687" t="9028" r="10468" b="10417"/>
            <a:stretch/>
          </p:blipFill>
          <p:spPr>
            <a:xfrm>
              <a:off x="2428" y="3982763"/>
              <a:ext cx="5077241" cy="2880000"/>
            </a:xfrm>
            <a:prstGeom prst="rect">
              <a:avLst/>
            </a:prstGeom>
          </p:spPr>
        </p:pic>
        <p:grpSp>
          <p:nvGrpSpPr>
            <p:cNvPr id="12" name="Group 11"/>
            <p:cNvGrpSpPr/>
            <p:nvPr/>
          </p:nvGrpSpPr>
          <p:grpSpPr>
            <a:xfrm>
              <a:off x="5573486" y="3982763"/>
              <a:ext cx="4795626" cy="2880000"/>
              <a:chOff x="5573486" y="3982763"/>
              <a:chExt cx="4795626" cy="2880000"/>
            </a:xfrm>
          </p:grpSpPr>
          <p:pic>
            <p:nvPicPr>
              <p:cNvPr id="9" name="Picture 8"/>
              <p:cNvPicPr>
                <a:picLocks noChangeAspect="1"/>
              </p:cNvPicPr>
              <p:nvPr/>
            </p:nvPicPr>
            <p:blipFill rotWithShape="1">
              <a:blip r:embed="rId3"/>
              <a:srcRect l="8168" t="7838" r="10287" b="5059"/>
              <a:stretch/>
            </p:blipFill>
            <p:spPr>
              <a:xfrm>
                <a:off x="5573486" y="3982763"/>
                <a:ext cx="4795626" cy="2880000"/>
              </a:xfrm>
              <a:prstGeom prst="rect">
                <a:avLst/>
              </a:prstGeom>
            </p:spPr>
          </p:pic>
          <p:sp>
            <p:nvSpPr>
              <p:cNvPr id="11" name="Rectangle 10"/>
              <p:cNvSpPr/>
              <p:nvPr/>
            </p:nvSpPr>
            <p:spPr>
              <a:xfrm>
                <a:off x="6743538" y="5894447"/>
                <a:ext cx="2692561" cy="9683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2291902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Comment-2</a:t>
            </a:r>
            <a:endParaRPr lang="en-US" dirty="0"/>
          </a:p>
        </p:txBody>
      </p:sp>
      <p:sp>
        <p:nvSpPr>
          <p:cNvPr id="3" name="Content Placeholder 2"/>
          <p:cNvSpPr>
            <a:spLocks noGrp="1"/>
          </p:cNvSpPr>
          <p:nvPr>
            <p:ph idx="1"/>
          </p:nvPr>
        </p:nvSpPr>
        <p:spPr/>
        <p:txBody>
          <a:bodyPr/>
          <a:lstStyle/>
          <a:p>
            <a:r>
              <a:rPr lang="en-IN" dirty="0" smtClean="0"/>
              <a:t>Please provide us options for writing the matter on the picture. We want to customize the background colour of the textbox, position of the text.</a:t>
            </a:r>
          </a:p>
          <a:p>
            <a:pPr lvl="1"/>
            <a:r>
              <a:rPr lang="en-IN" dirty="0" smtClean="0"/>
              <a:t>The position of the text are:</a:t>
            </a:r>
          </a:p>
          <a:p>
            <a:pPr lvl="2"/>
            <a:r>
              <a:rPr lang="en-IN" dirty="0" smtClean="0"/>
              <a:t>Right top corner</a:t>
            </a:r>
          </a:p>
          <a:p>
            <a:pPr lvl="2"/>
            <a:r>
              <a:rPr lang="en-IN" dirty="0" smtClean="0"/>
              <a:t>Left top corner</a:t>
            </a:r>
          </a:p>
          <a:p>
            <a:pPr lvl="2"/>
            <a:r>
              <a:rPr lang="en-IN" dirty="0" smtClean="0"/>
              <a:t>Right bottom corner</a:t>
            </a:r>
          </a:p>
          <a:p>
            <a:pPr lvl="2"/>
            <a:r>
              <a:rPr lang="en-IN" dirty="0" smtClean="0"/>
              <a:t>Left bottom corner</a:t>
            </a:r>
          </a:p>
          <a:p>
            <a:r>
              <a:rPr lang="en-US" dirty="0" smtClean="0"/>
              <a:t>The below picture is a comparison of text blocking the chain of the component on left side, on right side the text doesn’t disturb the picture.</a:t>
            </a:r>
            <a:endParaRPr lang="en-US" dirty="0"/>
          </a:p>
        </p:txBody>
      </p:sp>
      <p:grpSp>
        <p:nvGrpSpPr>
          <p:cNvPr id="9" name="Group 8"/>
          <p:cNvGrpSpPr/>
          <p:nvPr/>
        </p:nvGrpSpPr>
        <p:grpSpPr>
          <a:xfrm>
            <a:off x="-1050453" y="5388613"/>
            <a:ext cx="11939736" cy="2667149"/>
            <a:chOff x="-934339" y="4532270"/>
            <a:chExt cx="11939736" cy="2667149"/>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595" y="4549523"/>
              <a:ext cx="5719802" cy="2538323"/>
            </a:xfrm>
            <a:prstGeom prst="rect">
              <a:avLst/>
            </a:prstGeom>
          </p:spPr>
        </p:pic>
        <p:sp>
          <p:nvSpPr>
            <p:cNvPr id="6" name="Rectangle 5"/>
            <p:cNvSpPr/>
            <p:nvPr/>
          </p:nvSpPr>
          <p:spPr>
            <a:xfrm>
              <a:off x="5285595" y="4549523"/>
              <a:ext cx="2215004" cy="9683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339" y="4532270"/>
              <a:ext cx="5839049" cy="2667149"/>
            </a:xfrm>
            <a:prstGeom prst="rect">
              <a:avLst/>
            </a:prstGeom>
          </p:spPr>
        </p:pic>
        <p:sp>
          <p:nvSpPr>
            <p:cNvPr id="10" name="Rectangle 9"/>
            <p:cNvSpPr/>
            <p:nvPr/>
          </p:nvSpPr>
          <p:spPr>
            <a:xfrm>
              <a:off x="1372841" y="6614179"/>
              <a:ext cx="3342533" cy="5715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02182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Comment-3</a:t>
            </a:r>
            <a:endParaRPr lang="en-US" dirty="0"/>
          </a:p>
        </p:txBody>
      </p:sp>
      <p:sp>
        <p:nvSpPr>
          <p:cNvPr id="3" name="Content Placeholder 2"/>
          <p:cNvSpPr>
            <a:spLocks noGrp="1"/>
          </p:cNvSpPr>
          <p:nvPr>
            <p:ph idx="1"/>
          </p:nvPr>
        </p:nvSpPr>
        <p:spPr/>
        <p:txBody>
          <a:bodyPr/>
          <a:lstStyle/>
          <a:p>
            <a:r>
              <a:rPr lang="en-IN" dirty="0" smtClean="0"/>
              <a:t>Please show the services page like the projects page. The back ground must be white instead of grey, need a differentiating line between the main content and remaining content.</a:t>
            </a:r>
          </a:p>
          <a:p>
            <a:r>
              <a:rPr lang="en-IN" dirty="0" smtClean="0"/>
              <a:t>Please write the content in the space created by red box.</a:t>
            </a:r>
          </a:p>
          <a:p>
            <a:endParaRPr lang="en-US" dirty="0"/>
          </a:p>
        </p:txBody>
      </p:sp>
      <p:grpSp>
        <p:nvGrpSpPr>
          <p:cNvPr id="20" name="Group 19"/>
          <p:cNvGrpSpPr/>
          <p:nvPr/>
        </p:nvGrpSpPr>
        <p:grpSpPr>
          <a:xfrm>
            <a:off x="-1518193" y="3008402"/>
            <a:ext cx="12002530" cy="3600000"/>
            <a:chOff x="-1518193" y="3008402"/>
            <a:chExt cx="12002530" cy="3600000"/>
          </a:xfrm>
        </p:grpSpPr>
        <p:grpSp>
          <p:nvGrpSpPr>
            <p:cNvPr id="19" name="Group 18"/>
            <p:cNvGrpSpPr/>
            <p:nvPr/>
          </p:nvGrpSpPr>
          <p:grpSpPr>
            <a:xfrm>
              <a:off x="-1518193" y="3008402"/>
              <a:ext cx="5847568" cy="3600000"/>
              <a:chOff x="-1656834" y="3300502"/>
              <a:chExt cx="5847568" cy="3600000"/>
            </a:xfrm>
          </p:grpSpPr>
          <p:pic>
            <p:nvPicPr>
              <p:cNvPr id="13" name="Picture 12"/>
              <p:cNvPicPr>
                <a:picLocks noChangeAspect="1"/>
              </p:cNvPicPr>
              <p:nvPr/>
            </p:nvPicPr>
            <p:blipFill rotWithShape="1">
              <a:blip r:embed="rId2"/>
              <a:srcRect l="9896" t="8058" r="10412" b="4677"/>
              <a:stretch/>
            </p:blipFill>
            <p:spPr>
              <a:xfrm>
                <a:off x="-1656834" y="3300502"/>
                <a:ext cx="5847568" cy="3600000"/>
              </a:xfrm>
              <a:prstGeom prst="rect">
                <a:avLst/>
              </a:prstGeom>
            </p:spPr>
          </p:pic>
          <p:sp>
            <p:nvSpPr>
              <p:cNvPr id="10" name="Rectangle 9"/>
              <p:cNvSpPr/>
              <p:nvPr/>
            </p:nvSpPr>
            <p:spPr>
              <a:xfrm>
                <a:off x="-355600" y="5207000"/>
                <a:ext cx="3213100" cy="5266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endParaRPr>
              </a:p>
            </p:txBody>
          </p:sp>
        </p:grpSp>
        <p:grpSp>
          <p:nvGrpSpPr>
            <p:cNvPr id="18" name="Group 17"/>
            <p:cNvGrpSpPr/>
            <p:nvPr/>
          </p:nvGrpSpPr>
          <p:grpSpPr>
            <a:xfrm>
              <a:off x="4559125" y="3008402"/>
              <a:ext cx="5925212" cy="3600000"/>
              <a:chOff x="5048738" y="3300502"/>
              <a:chExt cx="5925212" cy="3600000"/>
            </a:xfrm>
          </p:grpSpPr>
          <p:pic>
            <p:nvPicPr>
              <p:cNvPr id="14" name="Picture 13"/>
              <p:cNvPicPr>
                <a:picLocks noChangeAspect="1"/>
              </p:cNvPicPr>
              <p:nvPr/>
            </p:nvPicPr>
            <p:blipFill rotWithShape="1">
              <a:blip r:embed="rId3"/>
              <a:srcRect l="9413" t="7662" r="10525" b="5818"/>
              <a:stretch/>
            </p:blipFill>
            <p:spPr>
              <a:xfrm>
                <a:off x="5048738" y="3300502"/>
                <a:ext cx="5925212" cy="3600000"/>
              </a:xfrm>
              <a:prstGeom prst="rect">
                <a:avLst/>
              </a:prstGeom>
            </p:spPr>
          </p:pic>
          <p:cxnSp>
            <p:nvCxnSpPr>
              <p:cNvPr id="16" name="Straight Arrow Connector 15"/>
              <p:cNvCxnSpPr/>
              <p:nvPr/>
            </p:nvCxnSpPr>
            <p:spPr>
              <a:xfrm flipV="1">
                <a:off x="9220200" y="4851400"/>
                <a:ext cx="330200" cy="355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9601200" y="4660900"/>
                <a:ext cx="1143000" cy="523220"/>
              </a:xfrm>
              <a:prstGeom prst="rect">
                <a:avLst/>
              </a:prstGeom>
              <a:noFill/>
            </p:spPr>
            <p:txBody>
              <a:bodyPr wrap="square" rtlCol="0">
                <a:spAutoFit/>
              </a:bodyPr>
              <a:lstStyle/>
              <a:p>
                <a:r>
                  <a:rPr lang="en-IN" dirty="0" smtClean="0"/>
                  <a:t>Differencing line</a:t>
                </a:r>
                <a:endParaRPr lang="en-IN" dirty="0"/>
              </a:p>
            </p:txBody>
          </p:sp>
        </p:grpSp>
      </p:grpSp>
    </p:spTree>
    <p:extLst>
      <p:ext uri="{BB962C8B-B14F-4D97-AF65-F5344CB8AC3E}">
        <p14:creationId xmlns:p14="http://schemas.microsoft.com/office/powerpoint/2010/main" val="4279640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Comment-5</a:t>
            </a:r>
            <a:endParaRPr lang="en-US" dirty="0"/>
          </a:p>
        </p:txBody>
      </p:sp>
      <p:sp>
        <p:nvSpPr>
          <p:cNvPr id="3" name="Content Placeholder 2"/>
          <p:cNvSpPr>
            <a:spLocks noGrp="1"/>
          </p:cNvSpPr>
          <p:nvPr>
            <p:ph idx="1"/>
          </p:nvPr>
        </p:nvSpPr>
        <p:spPr>
          <a:xfrm>
            <a:off x="381060" y="1128657"/>
            <a:ext cx="9397217" cy="5695145"/>
          </a:xfrm>
        </p:spPr>
        <p:txBody>
          <a:bodyPr/>
          <a:lstStyle/>
          <a:p>
            <a:r>
              <a:rPr lang="en-US" dirty="0" smtClean="0"/>
              <a:t>In projects page the images are not so consistent. The length and breadth of the images are different, please adjust the images accordingly and update the page.</a:t>
            </a:r>
          </a:p>
          <a:p>
            <a:r>
              <a:rPr lang="en-US" dirty="0" smtClean="0"/>
              <a:t>Please highlight the images while we hover the mouse on image.</a:t>
            </a:r>
          </a:p>
          <a:p>
            <a:r>
              <a:rPr lang="en-US" dirty="0" smtClean="0"/>
              <a:t>The below screenshot is an example for improper sizes of images. The picture on the left side is having small length where as the picture on the right hand side is looking good.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946" y="4177063"/>
            <a:ext cx="4327176" cy="2160000"/>
          </a:xfrm>
          <a:prstGeom prst="rect">
            <a:avLst/>
          </a:prstGeom>
        </p:spPr>
      </p:pic>
    </p:spTree>
    <p:extLst>
      <p:ext uri="{BB962C8B-B14F-4D97-AF65-F5344CB8AC3E}">
        <p14:creationId xmlns:p14="http://schemas.microsoft.com/office/powerpoint/2010/main" val="139135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body" sz="quarter" idx="13"/>
          </p:nvPr>
        </p:nvSpPr>
        <p:spPr>
          <a:xfrm>
            <a:off x="115875" y="2308310"/>
            <a:ext cx="9777412" cy="1928410"/>
          </a:xfrm>
        </p:spPr>
        <p:txBody>
          <a:bodyPr>
            <a:normAutofit lnSpcReduction="10000"/>
          </a:bodyPr>
          <a:lstStyle/>
          <a:p>
            <a:r>
              <a:rPr lang="en-US" sz="4000" dirty="0" smtClean="0"/>
              <a:t>THANK YOU </a:t>
            </a:r>
          </a:p>
          <a:p>
            <a:endParaRPr lang="en-US" sz="4000" dirty="0" smtClean="0"/>
          </a:p>
          <a:p>
            <a:r>
              <a:rPr lang="en-US" sz="4000" dirty="0" smtClean="0"/>
              <a:t>For the opportunity to serve!</a:t>
            </a:r>
            <a:endParaRPr lang="en-US" sz="4000" b="1" dirty="0"/>
          </a:p>
        </p:txBody>
      </p:sp>
    </p:spTree>
    <p:extLst>
      <p:ext uri="{BB962C8B-B14F-4D97-AF65-F5344CB8AC3E}">
        <p14:creationId xmlns:p14="http://schemas.microsoft.com/office/powerpoint/2010/main" val="153910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Document Revision History</a:t>
            </a:r>
            <a:endParaRPr lang="en-US" b="0" dirty="0"/>
          </a:p>
        </p:txBody>
      </p:sp>
      <p:graphicFrame>
        <p:nvGraphicFramePr>
          <p:cNvPr id="4" name="Group 86"/>
          <p:cNvGraphicFramePr>
            <a:graphicFrameLocks/>
          </p:cNvGraphicFramePr>
          <p:nvPr>
            <p:extLst>
              <p:ext uri="{D42A27DB-BD31-4B8C-83A1-F6EECF244321}">
                <p14:modId xmlns:p14="http://schemas.microsoft.com/office/powerpoint/2010/main" val="3504133679"/>
              </p:ext>
            </p:extLst>
          </p:nvPr>
        </p:nvGraphicFramePr>
        <p:xfrm>
          <a:off x="545432" y="1363577"/>
          <a:ext cx="9015663" cy="5149517"/>
        </p:xfrm>
        <a:graphic>
          <a:graphicData uri="http://schemas.openxmlformats.org/drawingml/2006/table">
            <a:tbl>
              <a:tblPr/>
              <a:tblGrid>
                <a:gridCol w="630086"/>
                <a:gridCol w="3204878"/>
                <a:gridCol w="855671"/>
                <a:gridCol w="295595"/>
                <a:gridCol w="1369073"/>
                <a:gridCol w="1415748"/>
                <a:gridCol w="1244612"/>
              </a:tblGrid>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endParaRPr lang="en-US" sz="1200" dirty="0">
                        <a:latin typeface="+mj-lt"/>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endParaRPr lang="en-US" sz="1200" kern="1200" dirty="0">
                        <a:solidFill>
                          <a:schemeClr val="tx1"/>
                        </a:solidFill>
                        <a:latin typeface="+mn-lt"/>
                        <a:ea typeface="+mn-ea"/>
                        <a:cs typeface="+mn-cs"/>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endParaRPr lang="en-US" sz="1200" dirty="0">
                        <a:latin typeface="+mj-lt"/>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endParaRPr lang="en-US" sz="1200" kern="1200" dirty="0">
                        <a:solidFill>
                          <a:schemeClr val="tx1"/>
                        </a:solidFill>
                        <a:latin typeface="+mn-lt"/>
                        <a:ea typeface="+mn-ea"/>
                        <a:cs typeface="+mn-cs"/>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endParaRPr lang="en-US" sz="1200" dirty="0">
                        <a:latin typeface="+mj-lt"/>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249">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endParaRPr lang="en-US" sz="1200" dirty="0">
                        <a:latin typeface="+mj-lt"/>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164">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01</a:t>
                      </a: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rPr>
                        <a:t>PRE-0001-01 Web report preview comments</a:t>
                      </a: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r>
                        <a:rPr lang="en-US" sz="1200" kern="1200" dirty="0" smtClean="0">
                          <a:solidFill>
                            <a:schemeClr val="tx1"/>
                          </a:solidFill>
                          <a:effectLst/>
                          <a:latin typeface="+mj-lt"/>
                          <a:ea typeface="+mn-ea"/>
                          <a:cs typeface="+mn-cs"/>
                        </a:rPr>
                        <a:t>1 Sept 2016</a:t>
                      </a:r>
                      <a:endParaRPr lang="en-US" sz="1200" dirty="0">
                        <a:latin typeface="+mj-lt"/>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r>
                        <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rPr>
                        <a:t>GSY</a:t>
                      </a: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r>
                        <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rPr>
                        <a:t>VA</a:t>
                      </a: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r>
                        <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rPr>
                        <a:t>?</a:t>
                      </a: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931">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Rev</a:t>
                      </a: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Description</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Date</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Author</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Checked</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Approved</a:t>
                      </a: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34">
                <a:tc gridSpan="3">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 Document No:</a:t>
                      </a: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GB"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Client Ref:</a:t>
                      </a: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0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837">
                <a:tc gridSpan="3">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PRE-0001-01 Web report preview comments</a:t>
                      </a:r>
                      <a:endParaRPr kumimoji="0" lang="en-GB"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n/a</a:t>
                      </a:r>
                      <a:endParaRPr kumimoji="0" lang="en-US"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0837">
                <a:tc gridSpan="7">
                  <a:txBody>
                    <a:bodyPr/>
                    <a:lstStyle/>
                    <a:p>
                      <a:pPr algn="ctr"/>
                      <a:endParaRPr lang="en-US" sz="1000" dirty="0" smtClean="0"/>
                    </a:p>
                  </a:txBody>
                  <a:tcPr marL="45720" marR="45720" marT="45396" marB="453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33559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ceEngieer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7364</TotalTime>
  <Words>311</Words>
  <Application>Microsoft Office PowerPoint</Application>
  <PresentationFormat>Custom</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Tahoma</vt:lpstr>
      <vt:lpstr>Times New Roman</vt:lpstr>
      <vt:lpstr>Univers 45 Light</vt:lpstr>
      <vt:lpstr>AceEngieer Title Slide</vt:lpstr>
      <vt:lpstr>Custom Design</vt:lpstr>
      <vt:lpstr>Subsea Services Inc.</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AceEngineer</dc:creator>
  <cp:lastModifiedBy>Vamsee Achanta</cp:lastModifiedBy>
  <cp:revision>3049</cp:revision>
  <dcterms:modified xsi:type="dcterms:W3CDTF">2016-09-12T17:02:00Z</dcterms:modified>
</cp:coreProperties>
</file>