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5" r:id="rId3"/>
    <p:sldId id="281" r:id="rId4"/>
    <p:sldId id="276" r:id="rId5"/>
    <p:sldId id="278" r:id="rId6"/>
    <p:sldId id="279" r:id="rId7"/>
    <p:sldId id="280" r:id="rId8"/>
    <p:sldId id="277" r:id="rId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74"/>
          </p14:sldIdLst>
        </p14:section>
        <p14:section name="Content Slides" id="{CA0BE58A-A952-43CE-AE0F-8852D0A75BE1}">
          <p14:sldIdLst>
            <p14:sldId id="275"/>
            <p14:sldId id="281"/>
            <p14:sldId id="276"/>
            <p14:sldId id="278"/>
            <p14:sldId id="279"/>
            <p14:sldId id="28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6C0000"/>
    <a:srgbClr val="006600"/>
    <a:srgbClr val="339966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364" autoAdjust="0"/>
  </p:normalViewPr>
  <p:slideViewPr>
    <p:cSldViewPr snapToGrid="0">
      <p:cViewPr varScale="1">
        <p:scale>
          <a:sx n="97" d="100"/>
          <a:sy n="97" d="100"/>
        </p:scale>
        <p:origin x="102" y="11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Heading as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/>
              <a:t> of 17</a:t>
            </a:r>
            <a:r>
              <a:rPr lang="en-US" sz="1400" baseline="0" dirty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3846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Report Construction</a:t>
            </a:r>
            <a:r>
              <a:rPr lang="en-US" sz="1200" baseline="0" dirty="0"/>
              <a:t> 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299939" y="2"/>
            <a:ext cx="169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/>
              <a:t>09</a:t>
            </a:r>
            <a:r>
              <a:rPr lang="en-US" sz="1200" baseline="30000" dirty="0"/>
              <a:t>th</a:t>
            </a:r>
            <a:r>
              <a:rPr lang="en-US" sz="1200" baseline="0" dirty="0"/>
              <a:t> February</a:t>
            </a:r>
            <a:r>
              <a:rPr lang="en-US" sz="1200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9172135" cy="56951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90174" y="2260865"/>
            <a:ext cx="91024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 </a:t>
            </a:r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 Development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2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4" y="1167619"/>
            <a:ext cx="9179550" cy="569514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Program to prepare online engineering report for the engineering team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The program will read the </a:t>
            </a:r>
            <a:r>
              <a:rPr lang="en-US" dirty="0" smtClean="0"/>
              <a:t>simple ASCII text </a:t>
            </a:r>
            <a:r>
              <a:rPr lang="en-US" dirty="0" smtClean="0"/>
              <a:t>files (prepared by Engineers) and convert into an online HTML report with following capabilities</a:t>
            </a:r>
          </a:p>
          <a:p>
            <a:pPr lvl="1" algn="just"/>
            <a:r>
              <a:rPr lang="en-US" dirty="0" smtClean="0"/>
              <a:t>Title page</a:t>
            </a:r>
          </a:p>
          <a:p>
            <a:pPr lvl="1" algn="just"/>
            <a:r>
              <a:rPr lang="en-US" dirty="0" smtClean="0"/>
              <a:t>D3JS interactive charts</a:t>
            </a:r>
          </a:p>
          <a:p>
            <a:pPr lvl="1" algn="just"/>
            <a:r>
              <a:rPr lang="en-US" dirty="0" smtClean="0"/>
              <a:t>Tables</a:t>
            </a:r>
          </a:p>
          <a:p>
            <a:pPr lvl="1" algn="just"/>
            <a:r>
              <a:rPr lang="en-US" dirty="0" smtClean="0"/>
              <a:t>Sections</a:t>
            </a:r>
          </a:p>
          <a:p>
            <a:pPr lvl="1" algn="just"/>
            <a:r>
              <a:rPr lang="en-US" dirty="0" smtClean="0"/>
              <a:t>Index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Flowchart </a:t>
            </a:r>
            <a:r>
              <a:rPr lang="en-US" dirty="0"/>
              <a:t>for Web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98652" y="2832652"/>
            <a:ext cx="1767016" cy="84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.txt files</a:t>
            </a:r>
          </a:p>
          <a:p>
            <a:pPr algn="ctr"/>
            <a:r>
              <a:rPr lang="en-US" dirty="0" smtClean="0"/>
              <a:t>(Engineer)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26336" y="4036922"/>
            <a:ext cx="1749271" cy="58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.txt files and convert to .html files</a:t>
            </a:r>
          </a:p>
          <a:p>
            <a:pPr algn="ctr"/>
            <a:r>
              <a:rPr lang="en-US" dirty="0" smtClean="0"/>
              <a:t>(Program)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27" y="2854312"/>
            <a:ext cx="1654466" cy="8167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81" y="3894211"/>
            <a:ext cx="2065370" cy="90754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21" idx="4"/>
            <a:endCxn id="24" idx="0"/>
          </p:cNvCxnSpPr>
          <p:nvPr/>
        </p:nvCxnSpPr>
        <p:spPr>
          <a:xfrm>
            <a:off x="3582160" y="3678880"/>
            <a:ext cx="18812" cy="35804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98652" y="5187771"/>
            <a:ext cx="1749271" cy="58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in Server (Engineer)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98652" y="1314646"/>
            <a:ext cx="1767016" cy="84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.csv files for charts and tables</a:t>
            </a:r>
          </a:p>
          <a:p>
            <a:pPr algn="ctr"/>
            <a:r>
              <a:rPr lang="en-US" dirty="0" smtClean="0"/>
              <a:t>(Engineer)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5160" y="2529139"/>
            <a:ext cx="185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Improve </a:t>
            </a:r>
            <a:r>
              <a:rPr lang="en-US" smtClean="0">
                <a:solidFill>
                  <a:srgbClr val="FF0000"/>
                </a:solidFill>
              </a:rPr>
              <a:t>this further.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6276" y="1167619"/>
            <a:ext cx="1767016" cy="852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Scripting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6276" y="2511793"/>
            <a:ext cx="1749271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D3JS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278749" y="2031735"/>
            <a:ext cx="410492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5602" y="3112107"/>
            <a:ext cx="410492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76275" y="3646088"/>
            <a:ext cx="1749271" cy="57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245664" y="4227849"/>
            <a:ext cx="410492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1773484" y="4743812"/>
            <a:ext cx="1354851" cy="1084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254044" y="5808432"/>
            <a:ext cx="411480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94021" y="6327995"/>
            <a:ext cx="1749271" cy="78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Web Report</a:t>
            </a:r>
          </a:p>
        </p:txBody>
      </p:sp>
      <p:cxnSp>
        <p:nvCxnSpPr>
          <p:cNvPr id="28" name="Elbow Connector 27"/>
          <p:cNvCxnSpPr>
            <a:stCxn id="22" idx="3"/>
          </p:cNvCxnSpPr>
          <p:nvPr/>
        </p:nvCxnSpPr>
        <p:spPr>
          <a:xfrm>
            <a:off x="3128335" y="5286153"/>
            <a:ext cx="603406" cy="423355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1"/>
          </p:cNvCxnSpPr>
          <p:nvPr/>
        </p:nvCxnSpPr>
        <p:spPr>
          <a:xfrm rot="10800000" flipV="1">
            <a:off x="1149178" y="5286152"/>
            <a:ext cx="624306" cy="423355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3723276" y="5543982"/>
            <a:ext cx="870889" cy="4233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1" y="5528387"/>
            <a:ext cx="883997" cy="438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705" y="559397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8023" y="2391487"/>
            <a:ext cx="11448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this </a:t>
            </a:r>
            <a:r>
              <a:rPr lang="en-US" dirty="0" err="1">
                <a:solidFill>
                  <a:srgbClr val="FF0000"/>
                </a:solidFill>
              </a:rPr>
              <a:t>OrcaFlex</a:t>
            </a:r>
            <a:r>
              <a:rPr lang="en-US" dirty="0">
                <a:solidFill>
                  <a:srgbClr val="FF0000"/>
                </a:solidFill>
              </a:rPr>
              <a:t> specific? Please convert this.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Connect this to the high level dataflow above?</a:t>
            </a:r>
          </a:p>
        </p:txBody>
      </p:sp>
    </p:spTree>
    <p:extLst>
      <p:ext uri="{BB962C8B-B14F-4D97-AF65-F5344CB8AC3E}">
        <p14:creationId xmlns:p14="http://schemas.microsoft.com/office/powerpoint/2010/main" val="19456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</a:t>
            </a:r>
          </a:p>
          <a:p>
            <a:pPr marL="0" indent="0">
              <a:buNone/>
            </a:pPr>
            <a:r>
              <a:rPr lang="en-US" dirty="0" smtClean="0"/>
              <a:t>CSV </a:t>
            </a:r>
            <a:r>
              <a:rPr lang="en-US" dirty="0"/>
              <a:t>file stores tabular data (numbers and text) in plain text as excel format.it was obtained by d3js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Csv files to td data format.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Step4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To display the generated CSV file, linking the file into bootstrap, functioning terms like scrolling, hovering and for more effective representation in bootstrap web report.</a:t>
            </a:r>
          </a:p>
          <a:p>
            <a:pPr marL="0" indent="0">
              <a:buNone/>
            </a:pPr>
            <a:r>
              <a:rPr lang="en-US" dirty="0"/>
              <a:t>HTML and CSS must be important with JavaScript.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5</a:t>
            </a:r>
          </a:p>
          <a:p>
            <a:pPr marL="0" indent="0">
              <a:buNone/>
            </a:pPr>
            <a:r>
              <a:rPr lang="en-US" dirty="0"/>
              <a:t>Bootstrap template is a free source from which we can develop the web report with our required format.</a:t>
            </a:r>
          </a:p>
          <a:p>
            <a:pPr marL="0" indent="0">
              <a:buNone/>
            </a:pPr>
            <a:r>
              <a:rPr lang="en-US" dirty="0"/>
              <a:t>Bootstrap includes CSS, HTML and JavaScript.</a:t>
            </a:r>
          </a:p>
          <a:p>
            <a:pPr marL="0" indent="0">
              <a:buNone/>
            </a:pPr>
            <a:r>
              <a:rPr lang="en-US" dirty="0"/>
              <a:t>CSV derives Data charts into the bootstrap report.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935" y="2153265"/>
            <a:ext cx="2546555" cy="20467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 File (Contains all data)</a:t>
            </a:r>
          </a:p>
          <a:p>
            <a:r>
              <a:rPr lang="en-US" sz="1100" dirty="0"/>
              <a:t>-   General/project Data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Common data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ANSYS Data (based on common data and should be formula based)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Solidworks</a:t>
            </a:r>
            <a:r>
              <a:rPr lang="en-US" sz="1100" dirty="0"/>
              <a:t> Data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3136490" y="3176622"/>
            <a:ext cx="1160207" cy="903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6697" y="2772698"/>
            <a:ext cx="25465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dirty="0"/>
              <a:t>For individual analysis</a:t>
            </a:r>
          </a:p>
          <a:p>
            <a:r>
              <a:rPr lang="en-US" sz="1100" dirty="0"/>
              <a:t>ANSYS, </a:t>
            </a:r>
            <a:r>
              <a:rPr lang="en-US" sz="1100" dirty="0" err="1"/>
              <a:t>Solidworks</a:t>
            </a:r>
            <a:r>
              <a:rPr lang="en-US" sz="1100" dirty="0"/>
              <a:t>, </a:t>
            </a:r>
            <a:r>
              <a:rPr lang="en-US" sz="1100" dirty="0" err="1"/>
              <a:t>OrcaFlex</a:t>
            </a:r>
            <a:r>
              <a:rPr lang="en-US" sz="1100" dirty="0"/>
              <a:t>, Blender, COMSOL etc.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26710" y="2877875"/>
            <a:ext cx="2546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 for Web report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226710" y="4199979"/>
            <a:ext cx="2546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report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21" idx="3"/>
            <a:endCxn id="24" idx="1"/>
          </p:cNvCxnSpPr>
          <p:nvPr/>
        </p:nvCxnSpPr>
        <p:spPr>
          <a:xfrm flipV="1">
            <a:off x="6843252" y="3031764"/>
            <a:ext cx="383458" cy="641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4" idx="2"/>
            <a:endCxn id="25" idx="0"/>
          </p:cNvCxnSpPr>
          <p:nvPr/>
        </p:nvCxnSpPr>
        <p:spPr>
          <a:xfrm>
            <a:off x="8499988" y="3185652"/>
            <a:ext cx="0" cy="101432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pPr marL="0" indent="0">
              <a:buNone/>
            </a:pPr>
            <a:r>
              <a:rPr lang="en-US" dirty="0"/>
              <a:t>Python Script can interface directly to Orca flex and derive required chart values.</a:t>
            </a:r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D3Js is JavaScript library for manipulate documents based on data using HTML, SVG and CSS. Report includes overview, examples, documentation, and source. Python chart values can be modulated by it.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10659</TotalTime>
  <Words>347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Custom Design</vt:lpstr>
      <vt:lpstr>PowerPoint Presentation</vt:lpstr>
      <vt:lpstr>Introduction</vt:lpstr>
      <vt:lpstr>Basic Flowchart for Web Report</vt:lpstr>
      <vt:lpstr>Flowchart for ???</vt:lpstr>
      <vt:lpstr>Flowchart Process</vt:lpstr>
      <vt:lpstr>Flowchart Process</vt:lpstr>
      <vt:lpstr>High Level Data Flow</vt:lpstr>
      <vt:lpstr>Flowchart Process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3816</cp:revision>
  <dcterms:modified xsi:type="dcterms:W3CDTF">2017-02-18T05:16:09Z</dcterms:modified>
</cp:coreProperties>
</file>