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525" r:id="rId3"/>
    <p:sldId id="543" r:id="rId4"/>
    <p:sldId id="553" r:id="rId5"/>
    <p:sldId id="550" r:id="rId6"/>
    <p:sldId id="554" r:id="rId7"/>
    <p:sldId id="552" r:id="rId8"/>
    <p:sldId id="535" r:id="rId9"/>
    <p:sldId id="542" r:id="rId10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525"/>
          </p14:sldIdLst>
        </p14:section>
        <p14:section name="Content Slides" id="{CA0BE58A-A952-43CE-AE0F-8852D0A75BE1}">
          <p14:sldIdLst>
            <p14:sldId id="543"/>
            <p14:sldId id="553"/>
            <p14:sldId id="550"/>
            <p14:sldId id="554"/>
            <p14:sldId id="552"/>
            <p14:sldId id="535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23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339933"/>
    <a:srgbClr val="6C0000"/>
    <a:srgbClr val="006600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364" autoAdjust="0"/>
  </p:normalViewPr>
  <p:slideViewPr>
    <p:cSldViewPr snapToGrid="0">
      <p:cViewPr varScale="1">
        <p:scale>
          <a:sx n="96" d="100"/>
          <a:sy n="96" d="100"/>
        </p:scale>
        <p:origin x="1140" y="78"/>
      </p:cViewPr>
      <p:guideLst>
        <p:guide orient="horz" pos="2423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1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738664"/>
            <a:chOff x="658712" y="622457"/>
            <a:chExt cx="8918917" cy="40041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400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54" y="633315"/>
              <a:ext cx="2516544" cy="365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00465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 smtClean="0"/>
              <a:t> of</a:t>
            </a:r>
            <a:r>
              <a:rPr lang="en-US" sz="1400" baseline="0" dirty="0" smtClean="0"/>
              <a:t> 8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41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0113-PRE-0001-01 VM Stress(Draft1)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5" y="2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25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April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25</a:t>
            </a:r>
            <a:r>
              <a:rPr lang="en-IN" baseline="30000" dirty="0" smtClean="0"/>
              <a:t>th</a:t>
            </a:r>
            <a:r>
              <a:rPr lang="en-IN" dirty="0" smtClean="0"/>
              <a:t> April 2018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/>
              <a:t>VM Stress Calculation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0" y="4267200"/>
            <a:ext cx="8494712" cy="914400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22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06" y="1320019"/>
            <a:ext cx="9242473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VM stress inputs</a:t>
            </a:r>
          </a:p>
          <a:p>
            <a:r>
              <a:rPr lang="en-US" dirty="0" smtClean="0"/>
              <a:t>API RP 2RD Theory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Pipe Inputs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92230"/>
              </p:ext>
            </p:extLst>
          </p:nvPr>
        </p:nvGraphicFramePr>
        <p:xfrm>
          <a:off x="523712" y="1171072"/>
          <a:ext cx="9149676" cy="6202680"/>
        </p:xfrm>
        <a:graphic>
          <a:graphicData uri="http://schemas.openxmlformats.org/drawingml/2006/table">
            <a:tbl>
              <a:tblPr/>
              <a:tblGrid>
                <a:gridCol w="3320306"/>
                <a:gridCol w="1019850"/>
                <a:gridCol w="1373319"/>
                <a:gridCol w="1993345"/>
                <a:gridCol w="1442856"/>
              </a:tblGrid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Pressure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pipeNominalOD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pipeNominalWT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pipeMinimumWT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pipeNominalID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Yield Strength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5.52E+08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0.023340213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pipeAi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0.024828666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pipeAo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0.04816888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pipeI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0.000135582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pipeExternalPressure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pipeInternalPressure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pipeTensionEffective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pipeMoment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-4.60E+05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6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PipeTrueTension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pipeTensionEffective + (pipeInternalPressure*pipeAi) - (pipeExternalPressure*pipeAo)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Pi*Ai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vm</a:t>
            </a:r>
            <a:r>
              <a:rPr lang="en-US" dirty="0" smtClean="0"/>
              <a:t> stress is given below: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individual stress components are evaluated below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5812"/>
          <a:stretch/>
        </p:blipFill>
        <p:spPr>
          <a:xfrm>
            <a:off x="3051004" y="1675915"/>
            <a:ext cx="3520277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2" y="3293027"/>
            <a:ext cx="3962400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5105084"/>
            <a:ext cx="245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314" y="4971441"/>
            <a:ext cx="4145639" cy="2066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9" y="1304868"/>
            <a:ext cx="8488351" cy="3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THANK YOU </a:t>
            </a:r>
          </a:p>
          <a:p>
            <a:endParaRPr lang="en-US" sz="4000" dirty="0"/>
          </a:p>
          <a:p>
            <a:r>
              <a:rPr lang="en-US" sz="4000" dirty="0"/>
              <a:t>For the opportunity to serve!</a:t>
            </a:r>
          </a:p>
        </p:txBody>
      </p:sp>
    </p:spTree>
    <p:extLst>
      <p:ext uri="{BB962C8B-B14F-4D97-AF65-F5344CB8AC3E}">
        <p14:creationId xmlns:p14="http://schemas.microsoft.com/office/powerpoint/2010/main" val="16369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465517"/>
              </p:ext>
            </p:extLst>
          </p:nvPr>
        </p:nvGraphicFramePr>
        <p:xfrm>
          <a:off x="545432" y="1363577"/>
          <a:ext cx="9015663" cy="517820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12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June 2017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VK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135</Words>
  <Application>Microsoft Office PowerPoint</Application>
  <PresentationFormat>Custom</PresentationFormat>
  <Paragraphs>153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4133</cp:revision>
  <dcterms:modified xsi:type="dcterms:W3CDTF">2018-05-15T19:23:56Z</dcterms:modified>
  <cp:contentStatus/>
</cp:coreProperties>
</file>