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1"/>
  </p:notesMasterIdLst>
  <p:handoutMasterIdLst>
    <p:handoutMasterId r:id="rId12"/>
  </p:handoutMasterIdLst>
  <p:sldIdLst>
    <p:sldId id="285" r:id="rId3"/>
    <p:sldId id="523" r:id="rId4"/>
    <p:sldId id="524" r:id="rId5"/>
    <p:sldId id="525" r:id="rId6"/>
    <p:sldId id="526" r:id="rId7"/>
    <p:sldId id="518" r:id="rId8"/>
    <p:sldId id="505" r:id="rId9"/>
    <p:sldId id="483" r:id="rId10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23"/>
            <p14:sldId id="524"/>
            <p14:sldId id="525"/>
            <p14:sldId id="526"/>
            <p14:sldId id="518"/>
            <p14:sldId id="505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BFF"/>
    <a:srgbClr val="33CCFF"/>
    <a:srgbClr val="006600"/>
    <a:srgbClr val="0000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8" autoAdjust="0"/>
    <p:restoredTop sz="88710" autoAdjust="0"/>
  </p:normalViewPr>
  <p:slideViewPr>
    <p:cSldViewPr snapToGrid="0">
      <p:cViewPr>
        <p:scale>
          <a:sx n="50" d="100"/>
          <a:sy n="50" d="100"/>
        </p:scale>
        <p:origin x="1548" y="204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7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0132-PRE-0001-01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Yml</a:t>
            </a:r>
            <a:r>
              <a:rPr lang="en-US" sz="1200" baseline="0" dirty="0" smtClean="0"/>
              <a:t> Flow Chart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09 Sept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Yaml</a:t>
            </a:r>
            <a:r>
              <a:rPr lang="en-US" dirty="0" smtClean="0"/>
              <a:t> Flow Chart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Python Program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09 September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Flow Chart-1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2551" y="2054385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yaml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89545" y="2992801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Updated Inputs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1433" y="1860370"/>
            <a:ext cx="3080031" cy="1262392"/>
          </a:xfrm>
          <a:prstGeom prst="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545" y="4125604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Calculation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2028238" y="2392939"/>
            <a:ext cx="1" cy="59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28236" y="4864392"/>
            <a:ext cx="2" cy="6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2038754" y="2382609"/>
            <a:ext cx="2293197" cy="346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9669" y="2267123"/>
            <a:ext cx="197748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Dictionary</a:t>
            </a:r>
            <a:endParaRPr lang="en-US" sz="1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00061" y="5503653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5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Flow Chart-1 For Plotting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2551" y="2054385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yaml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89545" y="2992801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Solve 4 Corners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545" y="4125604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{0,0BM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0,-BM}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2028238" y="2392939"/>
            <a:ext cx="1" cy="59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28236" y="4864392"/>
            <a:ext cx="2" cy="6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00061" y="5503653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2466" y="2553419"/>
            <a:ext cx="3080031" cy="1398907"/>
          </a:xfrm>
          <a:prstGeom prst="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3266930" y="3183383"/>
            <a:ext cx="1075536" cy="178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23957" y="3276312"/>
            <a:ext cx="1532736" cy="2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82481" y="2863970"/>
            <a:ext cx="0" cy="867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56693" y="3143890"/>
            <a:ext cx="34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827762" y="3143890"/>
            <a:ext cx="34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716347" y="2631582"/>
            <a:ext cx="34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16347" y="3684032"/>
            <a:ext cx="34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20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Yaml</a:t>
            </a:r>
            <a:r>
              <a:rPr lang="en-US" dirty="0" smtClean="0"/>
              <a:t> Handling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2551" y="2054385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cfg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89545" y="2992801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Update </a:t>
            </a:r>
            <a:r>
              <a:rPr lang="en-US" sz="1800" dirty="0" err="1" smtClean="0">
                <a:solidFill>
                  <a:schemeClr val="tx1"/>
                </a:solidFill>
              </a:rPr>
              <a:t>Cfg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545" y="4125604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Further Analysis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38753" y="2418587"/>
            <a:ext cx="1" cy="59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2466" y="1858648"/>
            <a:ext cx="2064279" cy="1462213"/>
          </a:xfrm>
          <a:prstGeom prst="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9259" y="2088631"/>
            <a:ext cx="128174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Default.yml</a:t>
            </a:r>
            <a:endParaRPr lang="en-US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418743" y="2608210"/>
            <a:ext cx="186128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Update </a:t>
            </a:r>
            <a:r>
              <a:rPr lang="en-IN" sz="1200" dirty="0" err="1" smtClean="0"/>
              <a:t>yaml</a:t>
            </a:r>
            <a:r>
              <a:rPr lang="en-IN" sz="1200" dirty="0" smtClean="0"/>
              <a:t> (Command input arguments)</a:t>
            </a:r>
            <a:endParaRPr lang="en-US" sz="1200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38753" y="2692870"/>
            <a:ext cx="230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73926" y="2223662"/>
            <a:ext cx="1368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0060" y="5400136"/>
            <a:ext cx="9168315" cy="1500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Note: 1/ Level 1 updating only implemented.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2/ To Do: Implement all values.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3/ Utilize default.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4/  Utilize </a:t>
            </a:r>
            <a:r>
              <a:rPr lang="en-US" sz="1800" dirty="0" err="1" smtClean="0">
                <a:solidFill>
                  <a:schemeClr val="tx1"/>
                </a:solidFill>
              </a:rPr>
              <a:t>update.yml</a:t>
            </a:r>
            <a:r>
              <a:rPr lang="en-US" sz="1800" dirty="0" smtClean="0">
                <a:solidFill>
                  <a:schemeClr val="tx1"/>
                </a:solidFill>
              </a:rPr>
              <a:t> to update default configuration values.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55548" y="2088631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Level-1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7000564" y="2859640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Default{}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00564" y="4196469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Geometry{}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101235" y="2462403"/>
            <a:ext cx="1" cy="37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</p:cNvCxnSpPr>
          <p:nvPr/>
        </p:nvCxnSpPr>
        <p:spPr>
          <a:xfrm>
            <a:off x="2028238" y="3731589"/>
            <a:ext cx="10516" cy="42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101235" y="3619026"/>
            <a:ext cx="2" cy="6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070132" y="2427185"/>
            <a:ext cx="2085416" cy="330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7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Yaml</a:t>
            </a:r>
            <a:r>
              <a:rPr lang="en-US" dirty="0" smtClean="0"/>
              <a:t> Handling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6710" y="2010893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cfg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83704" y="2949310"/>
            <a:ext cx="2477385" cy="3513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Update </a:t>
            </a:r>
            <a:r>
              <a:rPr lang="en-US" sz="1800" dirty="0" err="1" smtClean="0">
                <a:solidFill>
                  <a:schemeClr val="tx1"/>
                </a:solidFill>
              </a:rPr>
              <a:t>Cfg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7826" y="3900567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Logging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32912" y="2375095"/>
            <a:ext cx="1" cy="59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94201" y="2613443"/>
            <a:ext cx="2155701" cy="2225615"/>
          </a:xfrm>
          <a:prstGeom prst="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7807" y="2884249"/>
            <a:ext cx="186128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Updates are to be finished ****</a:t>
            </a:r>
            <a:endParaRPr lang="en-US" sz="1200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761089" y="3130123"/>
            <a:ext cx="648000" cy="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7567" y="2024271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cfg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0963" y="2010893"/>
            <a:ext cx="18913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yml</a:t>
            </a:r>
            <a:endParaRPr lang="en-US" sz="1200" dirty="0"/>
          </a:p>
        </p:txBody>
      </p:sp>
      <p:cxnSp>
        <p:nvCxnSpPr>
          <p:cNvPr id="4" name="Straight Arrow Connector 3"/>
          <p:cNvCxnSpPr>
            <a:stCxn id="21" idx="3"/>
            <a:endCxn id="6" idx="1"/>
          </p:cNvCxnSpPr>
          <p:nvPr/>
        </p:nvCxnSpPr>
        <p:spPr>
          <a:xfrm flipV="1">
            <a:off x="2038942" y="2180170"/>
            <a:ext cx="537768" cy="1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24112" y="4148469"/>
            <a:ext cx="186128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High Level Settings</a:t>
            </a:r>
            <a:endParaRPr lang="en-US" sz="12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2307826" y="5028917"/>
            <a:ext cx="2477385" cy="476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Calculations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22805" y="5980900"/>
            <a:ext cx="2477385" cy="738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Outputs/Data Outputs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3" name="Right Brace 42"/>
          <p:cNvSpPr/>
          <p:nvPr/>
        </p:nvSpPr>
        <p:spPr>
          <a:xfrm>
            <a:off x="7722373" y="1854796"/>
            <a:ext cx="328201" cy="5141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522395" y="3308022"/>
            <a:ext cx="1" cy="59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22394" y="4641058"/>
            <a:ext cx="1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522394" y="5505331"/>
            <a:ext cx="1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3"/>
          </p:cNvCxnSpPr>
          <p:nvPr/>
        </p:nvCxnSpPr>
        <p:spPr>
          <a:xfrm>
            <a:off x="4785211" y="4269961"/>
            <a:ext cx="738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183014" y="3041509"/>
            <a:ext cx="1785361" cy="2225615"/>
          </a:xfrm>
          <a:prstGeom prst="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39529" y="3345914"/>
            <a:ext cx="14569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Plotting</a:t>
            </a:r>
            <a:endParaRPr lang="en-US" sz="16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8256728" y="4544489"/>
            <a:ext cx="1456922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High Level Plotting</a:t>
            </a:r>
            <a:endParaRPr lang="en-US" sz="1600" dirty="0" smtClean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724900" y="3684468"/>
            <a:ext cx="0" cy="86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436489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June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0132-PRE-0001-01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9794</TotalTime>
  <Words>151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</cp:lastModifiedBy>
  <cp:revision>3453</cp:revision>
  <dcterms:modified xsi:type="dcterms:W3CDTF">2018-09-17T04:37:24Z</dcterms:modified>
</cp:coreProperties>
</file>