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4"/>
  </p:notesMasterIdLst>
  <p:handoutMasterIdLst>
    <p:handoutMasterId r:id="rId15"/>
  </p:handoutMasterIdLst>
  <p:sldIdLst>
    <p:sldId id="285" r:id="rId3"/>
    <p:sldId id="560" r:id="rId4"/>
    <p:sldId id="568" r:id="rId5"/>
    <p:sldId id="561" r:id="rId6"/>
    <p:sldId id="562" r:id="rId7"/>
    <p:sldId id="563" r:id="rId8"/>
    <p:sldId id="564" r:id="rId9"/>
    <p:sldId id="567" r:id="rId10"/>
    <p:sldId id="566" r:id="rId11"/>
    <p:sldId id="505" r:id="rId12"/>
    <p:sldId id="483" r:id="rId13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60"/>
            <p14:sldId id="568"/>
            <p14:sldId id="561"/>
            <p14:sldId id="562"/>
            <p14:sldId id="563"/>
            <p14:sldId id="564"/>
            <p14:sldId id="567"/>
            <p14:sldId id="566"/>
            <p14:sldId id="505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CCFF"/>
    <a:srgbClr val="B3EBFF"/>
    <a:srgbClr val="006600"/>
    <a:srgbClr val="0000FF"/>
    <a:srgbClr val="FFE38B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5" autoAdjust="0"/>
    <p:restoredTop sz="88710" autoAdjust="0"/>
  </p:normalViewPr>
  <p:slideViewPr>
    <p:cSldViewPr snapToGrid="0">
      <p:cViewPr varScale="1">
        <p:scale>
          <a:sx n="59" d="100"/>
          <a:sy n="59" d="100"/>
        </p:scale>
        <p:origin x="1368" y="8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0145-PRE-0001-01</a:t>
            </a:r>
            <a:r>
              <a:rPr lang="en-US" sz="1200" baseline="0" dirty="0" smtClean="0"/>
              <a:t> Cad drawing automation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02 May </a:t>
            </a:r>
            <a:r>
              <a:rPr lang="en-US" sz="1200" dirty="0" smtClean="0"/>
              <a:t>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timeprogrammer.blogspot.com/2017/09/let-python-do-job-for-you-autocad.html" TargetMode="External"/><Relationship Id="rId2" Type="http://schemas.openxmlformats.org/officeDocument/2006/relationships/hyperlink" Target="https://buildmedia.readthedocs.org/media/pdf/pyautocad/latest/pyautocad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pi.org/project/pyautoca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acad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77888" y="3205139"/>
            <a:ext cx="8494712" cy="1165578"/>
          </a:xfrm>
        </p:spPr>
        <p:txBody>
          <a:bodyPr/>
          <a:lstStyle/>
          <a:p>
            <a:r>
              <a:rPr lang="en-US" dirty="0" smtClean="0"/>
              <a:t>Drawing Automation</a:t>
            </a:r>
            <a:endParaRPr lang="en-US" dirty="0" smtClean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02 </a:t>
            </a:r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 Compression matrix of program.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AutoCAD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Solid works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A</a:t>
            </a:r>
            <a:r>
              <a:rPr lang="en-IN" dirty="0" err="1" smtClean="0">
                <a:sym typeface="Wingdings" panose="05000000000000000000" pitchFamily="2" charset="2"/>
              </a:rPr>
              <a:t>oexchange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err="1" smtClean="0">
                <a:sym typeface="Wingdings" panose="05000000000000000000" pitchFamily="2" charset="2"/>
              </a:rPr>
              <a:t>pydraw</a:t>
            </a:r>
            <a:endParaRPr lang="en-I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44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 smtClean="0"/>
              <a:t>Py</a:t>
            </a:r>
            <a:r>
              <a:rPr lang="en-IN" dirty="0"/>
              <a:t>-</a:t>
            </a:r>
            <a:r>
              <a:rPr lang="en-IN" dirty="0" smtClean="0"/>
              <a:t>draw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Py</a:t>
            </a:r>
            <a:r>
              <a:rPr lang="en-IN" dirty="0" smtClean="0"/>
              <a:t> draw </a:t>
            </a:r>
            <a:r>
              <a:rPr lang="en-IN" dirty="0"/>
              <a:t>m</a:t>
            </a:r>
            <a:r>
              <a:rPr lang="en-IN" dirty="0" smtClean="0"/>
              <a:t>odule to create the schematic charts.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5" y="2556782"/>
            <a:ext cx="9182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9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AutoCAD </a:t>
            </a:r>
            <a:r>
              <a:rPr lang="en-IN" dirty="0" err="1" smtClean="0"/>
              <a:t>referance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buildmedia.readthedocs.org/media/pdf/pyautocad/latest/pyautocad.pdf</a:t>
            </a:r>
            <a:endParaRPr lang="en-IN" dirty="0" smtClean="0"/>
          </a:p>
          <a:p>
            <a:r>
              <a:rPr lang="en-IN" dirty="0">
                <a:hlinkClick r:id="rId3"/>
              </a:rPr>
              <a:t>http://</a:t>
            </a:r>
            <a:r>
              <a:rPr lang="en-IN" dirty="0" smtClean="0">
                <a:hlinkClick r:id="rId3"/>
              </a:rPr>
              <a:t>firsttimeprogrammer.blogspot.com/2017/09/let-python-do-job-for-you-autocad.html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https://pypi.org/project/pyautocad/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83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AutoCAD with Excel</a:t>
            </a:r>
            <a:endParaRPr lang="en-IN" dirty="0"/>
          </a:p>
        </p:txBody>
      </p:sp>
      <p:pic>
        <p:nvPicPr>
          <p:cNvPr id="1026" name="Picture 2" descr="https://1m1sz51wo9f03spw6f1hdq8c-wpengine.netdna-ssl.com/wp-content/uploads/2015/09/Scriptsheet_flowchar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96" y="1168400"/>
            <a:ext cx="3473032" cy="569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5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a</a:t>
            </a:r>
            <a:r>
              <a:rPr lang="en-IN" dirty="0" err="1" smtClean="0"/>
              <a:t>oc-xchange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aoc-xchange</a:t>
            </a:r>
            <a:r>
              <a:rPr lang="en-IN" dirty="0"/>
              <a:t> project provides a Python package named </a:t>
            </a:r>
            <a:r>
              <a:rPr lang="en-IN" dirty="0" err="1"/>
              <a:t>aocxchange</a:t>
            </a:r>
            <a:r>
              <a:rPr lang="en-IN" dirty="0"/>
              <a:t> to read and write from/to IGES, STEP, BREP, and STL files using </a:t>
            </a:r>
            <a:r>
              <a:rPr lang="en-IN" dirty="0" err="1"/>
              <a:t>PythonOCC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aocxchange</a:t>
            </a:r>
            <a:r>
              <a:rPr lang="en-IN" dirty="0"/>
              <a:t> can also read 2D foil section definition files (.</a:t>
            </a:r>
            <a:r>
              <a:rPr lang="en-IN" dirty="0" err="1"/>
              <a:t>dat</a:t>
            </a:r>
            <a:r>
              <a:rPr lang="en-IN" dirty="0"/>
              <a:t> files)</a:t>
            </a:r>
          </a:p>
          <a:p>
            <a:endParaRPr lang="en-IN" dirty="0"/>
          </a:p>
          <a:p>
            <a:r>
              <a:rPr lang="en-IN" dirty="0" err="1"/>
              <a:t>PythonOCC</a:t>
            </a:r>
            <a:r>
              <a:rPr lang="en-IN" dirty="0"/>
              <a:t> is a set of Python wrappers for the </a:t>
            </a:r>
            <a:r>
              <a:rPr lang="en-IN" dirty="0" err="1"/>
              <a:t>OpenCascade</a:t>
            </a:r>
            <a:r>
              <a:rPr lang="en-IN" dirty="0"/>
              <a:t> Community Edition (an industrial strength 3D CAD </a:t>
            </a:r>
            <a:r>
              <a:rPr lang="en-IN" dirty="0" err="1"/>
              <a:t>modeling</a:t>
            </a:r>
            <a:r>
              <a:rPr lang="en-IN" dirty="0"/>
              <a:t> kernel)</a:t>
            </a:r>
          </a:p>
        </p:txBody>
      </p:sp>
    </p:spTree>
    <p:extLst>
      <p:ext uri="{BB962C8B-B14F-4D97-AF65-F5344CB8AC3E}">
        <p14:creationId xmlns:p14="http://schemas.microsoft.com/office/powerpoint/2010/main" val="304139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 smtClean="0"/>
              <a:t>aoc-xchange</a:t>
            </a:r>
            <a:r>
              <a:rPr lang="en-IN" dirty="0" smtClean="0"/>
              <a:t>- 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aocxchange</a:t>
            </a:r>
            <a:r>
              <a:rPr lang="en-IN" dirty="0"/>
              <a:t> depends on OCC &gt;=0.16 and </a:t>
            </a:r>
            <a:r>
              <a:rPr lang="en-IN" dirty="0" err="1"/>
              <a:t>aocutils</a:t>
            </a:r>
            <a:r>
              <a:rPr lang="en-IN" dirty="0"/>
              <a:t>. The examples require </a:t>
            </a:r>
            <a:r>
              <a:rPr lang="en-IN" dirty="0" err="1"/>
              <a:t>wx</a:t>
            </a:r>
            <a:r>
              <a:rPr lang="en-IN" dirty="0"/>
              <a:t>&gt;=2.8 (or another backend (minor code modifications required</a:t>
            </a:r>
            <a:r>
              <a:rPr lang="en-IN" dirty="0" smtClean="0"/>
              <a:t>)).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23" y="2943905"/>
            <a:ext cx="75533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6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Way Forward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Solid works are automating with the </a:t>
            </a:r>
            <a:r>
              <a:rPr lang="en-IN" dirty="0" err="1" smtClean="0"/>
              <a:t>api</a:t>
            </a:r>
            <a:r>
              <a:rPr lang="en-IN" dirty="0" smtClean="0"/>
              <a:t> and </a:t>
            </a:r>
            <a:r>
              <a:rPr lang="en-IN" dirty="0" err="1" smtClean="0"/>
              <a:t>c++</a:t>
            </a:r>
            <a:r>
              <a:rPr lang="en-IN" dirty="0" smtClean="0"/>
              <a:t>.</a:t>
            </a:r>
          </a:p>
          <a:p>
            <a:r>
              <a:rPr lang="en-IN" dirty="0" smtClean="0"/>
              <a:t>I didn’t found any source for </a:t>
            </a:r>
            <a:r>
              <a:rPr lang="en-IN" dirty="0" err="1" smtClean="0"/>
              <a:t>solidworks</a:t>
            </a:r>
            <a:r>
              <a:rPr lang="en-IN" dirty="0" smtClean="0"/>
              <a:t> with using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02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built the part drawings using co-ordinate system in python and excel scripts in </a:t>
            </a:r>
            <a:r>
              <a:rPr lang="en-IN" dirty="0" err="1" smtClean="0"/>
              <a:t>autocad</a:t>
            </a:r>
            <a:r>
              <a:rPr lang="en-IN" dirty="0" smtClean="0"/>
              <a:t>.</a:t>
            </a:r>
          </a:p>
          <a:p>
            <a:r>
              <a:rPr lang="en-IN" dirty="0">
                <a:hlinkClick r:id="rId2"/>
              </a:rPr>
              <a:t>https://pypi.org/project/pyacadcom/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11326</TotalTime>
  <Words>208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Univers 45 Light</vt:lpstr>
      <vt:lpstr>Wingdings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AceEngineer-002</cp:lastModifiedBy>
  <cp:revision>3609</cp:revision>
  <dcterms:modified xsi:type="dcterms:W3CDTF">2019-05-02T17:59:01Z</dcterms:modified>
</cp:coreProperties>
</file>