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5"/>
  </p:notesMasterIdLst>
  <p:handoutMasterIdLst>
    <p:handoutMasterId r:id="rId16"/>
  </p:handoutMasterIdLst>
  <p:sldIdLst>
    <p:sldId id="285" r:id="rId3"/>
    <p:sldId id="530" r:id="rId4"/>
    <p:sldId id="522" r:id="rId5"/>
    <p:sldId id="544" r:id="rId6"/>
    <p:sldId id="525" r:id="rId7"/>
    <p:sldId id="551" r:id="rId8"/>
    <p:sldId id="523" r:id="rId9"/>
    <p:sldId id="550" r:id="rId10"/>
    <p:sldId id="549" r:id="rId11"/>
    <p:sldId id="545" r:id="rId12"/>
    <p:sldId id="552" r:id="rId13"/>
    <p:sldId id="507" r:id="rId14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30"/>
            <p14:sldId id="522"/>
            <p14:sldId id="544"/>
            <p14:sldId id="525"/>
            <p14:sldId id="551"/>
            <p14:sldId id="523"/>
            <p14:sldId id="550"/>
          </p14:sldIdLst>
        </p14:section>
        <p14:section name="Content Slides" id="{CA0BE58A-A952-43CE-AE0F-8852D0A75BE1}">
          <p14:sldIdLst>
            <p14:sldId id="549"/>
            <p14:sldId id="545"/>
            <p14:sldId id="55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96" autoAdjust="0"/>
  </p:normalViewPr>
  <p:slideViewPr>
    <p:cSldViewPr snapToGrid="0">
      <p:cViewPr varScale="1">
        <p:scale>
          <a:sx n="67" d="100"/>
          <a:sy n="67" d="100"/>
        </p:scale>
        <p:origin x="1284" y="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7235919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PRE-0001-05-GOMWELLS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29 March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em.gov/Oil-and-Gas-Energy-Program/Resource-Evaluation/Geological-and-Geophysical-Data-Acquisition/GGData-Gulf-of-Mexico.aspx/" TargetMode="External"/><Relationship Id="rId2" Type="http://schemas.openxmlformats.org/officeDocument/2006/relationships/hyperlink" Target="https://www.data.boem.gov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boem.gov/Paleo/Files/biochart.pdf/" TargetMode="External"/><Relationship Id="rId2" Type="http://schemas.openxmlformats.org/officeDocument/2006/relationships/hyperlink" Target="https://www.data.boem.gov/Main/Paleo.aspx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ata.boem.gov/Well/Borehole/Default.aspx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02 April 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GOM Wells Data Analysis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 Overview and Progress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Data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Automation </a:t>
            </a:r>
            <a:r>
              <a:rPr lang="en-US" dirty="0"/>
              <a:t>f</a:t>
            </a:r>
            <a:r>
              <a:rPr lang="en-US" dirty="0" smtClean="0"/>
              <a:t>rom BOEM site.</a:t>
            </a:r>
          </a:p>
          <a:p>
            <a:r>
              <a:rPr lang="en-US" dirty="0" smtClean="0"/>
              <a:t>Finding the Paleogene data by </a:t>
            </a:r>
            <a:r>
              <a:rPr lang="en-IN" dirty="0"/>
              <a:t>c</a:t>
            </a:r>
            <a:r>
              <a:rPr lang="en-IN" dirty="0" smtClean="0"/>
              <a:t>reating array using different Epochs.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Creating text document for the Paleogene wells after separation.</a:t>
            </a:r>
            <a:endParaRPr lang="en-IN" sz="2000" dirty="0" smtClean="0"/>
          </a:p>
          <a:p>
            <a:r>
              <a:rPr lang="en-IN" dirty="0" smtClean="0"/>
              <a:t>Finding the Lower tertiary wells based on well API Number by sorting out the duplicate values  </a:t>
            </a:r>
          </a:p>
          <a:p>
            <a:r>
              <a:rPr lang="en-IN" dirty="0" smtClean="0"/>
              <a:t>Finding the company name, block number, block name and well status and respective latitude and longitude data by using well API number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09" y="2440104"/>
            <a:ext cx="7865766" cy="4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using latitude and longitude data of wells making interactive maps using python modules </a:t>
            </a:r>
            <a:endParaRPr lang="en-IN" dirty="0" smtClean="0"/>
          </a:p>
          <a:p>
            <a:r>
              <a:rPr lang="en-IN" dirty="0" smtClean="0"/>
              <a:t>Based on different colouring defining well status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30" y="2743200"/>
            <a:ext cx="8856870" cy="37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7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Software Used</a:t>
            </a:r>
          </a:p>
          <a:p>
            <a:r>
              <a:rPr lang="en-IN" dirty="0" smtClean="0"/>
              <a:t>Data Available from BOEM</a:t>
            </a:r>
            <a:endParaRPr lang="en-US" dirty="0" smtClean="0"/>
          </a:p>
          <a:p>
            <a:pPr lvl="1"/>
            <a:r>
              <a:rPr lang="en-US" dirty="0" smtClean="0"/>
              <a:t>Basic resources</a:t>
            </a:r>
          </a:p>
          <a:p>
            <a:pPr lvl="1"/>
            <a:r>
              <a:rPr lang="en-US" dirty="0" smtClean="0"/>
              <a:t>Major resources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Data handling </a:t>
            </a:r>
          </a:p>
          <a:p>
            <a:pPr lvl="1"/>
            <a:r>
              <a:rPr lang="en-US" dirty="0" smtClean="0"/>
              <a:t>Data visualization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8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mtClean="0"/>
              <a:t>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identify the hydrocarbon discoveries with Paleogene age.</a:t>
            </a:r>
          </a:p>
          <a:p>
            <a:r>
              <a:rPr lang="en-IN" dirty="0" smtClean="0"/>
              <a:t>Find the wells which are in active leases.</a:t>
            </a:r>
          </a:p>
          <a:p>
            <a:r>
              <a:rPr lang="en-IN" dirty="0" smtClean="0"/>
              <a:t>Find the well related field status.</a:t>
            </a:r>
          </a:p>
          <a:p>
            <a:r>
              <a:rPr lang="en-IN" dirty="0" smtClean="0"/>
              <a:t>Find the block operator.</a:t>
            </a:r>
          </a:p>
          <a:p>
            <a:r>
              <a:rPr lang="en-IN" dirty="0" smtClean="0"/>
              <a:t>Plot the blocks and wells in google maps, showing operator details, lease start  and end year.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81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mtClean="0"/>
              <a:t>Summary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31" y="2228850"/>
            <a:ext cx="9278276" cy="4751325"/>
          </a:xfrm>
        </p:spPr>
      </p:pic>
      <p:sp>
        <p:nvSpPr>
          <p:cNvPr id="15" name="TextBox 14"/>
          <p:cNvSpPr txBox="1"/>
          <p:nvPr/>
        </p:nvSpPr>
        <p:spPr>
          <a:xfrm>
            <a:off x="190964" y="1142999"/>
            <a:ext cx="971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Lower Tertiary is </a:t>
            </a:r>
            <a:r>
              <a:rPr lang="en-IN" sz="2000" dirty="0" smtClean="0"/>
              <a:t>Palaeocene </a:t>
            </a:r>
            <a:r>
              <a:rPr lang="en-IN" sz="2000" dirty="0"/>
              <a:t>in age and known to be the most active age for sand deposition within the </a:t>
            </a:r>
            <a:r>
              <a:rPr lang="en-IN" sz="2000" dirty="0" smtClean="0"/>
              <a:t>Deepwater </a:t>
            </a:r>
            <a:r>
              <a:rPr lang="en-IN" sz="2000" dirty="0"/>
              <a:t>Gulf of Mexico. </a:t>
            </a: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Showing different epochs  in Lower tertiary period of Cenozoic 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7603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/>
                </a:solidFill>
              </a:rPr>
              <a:t>Software Used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038434"/>
              </p:ext>
            </p:extLst>
          </p:nvPr>
        </p:nvGraphicFramePr>
        <p:xfrm>
          <a:off x="190961" y="1571625"/>
          <a:ext cx="9781714" cy="29925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77480"/>
                <a:gridCol w="2377480"/>
                <a:gridCol w="2377480"/>
                <a:gridCol w="2649274"/>
              </a:tblGrid>
              <a:tr h="3740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Comments</a:t>
                      </a:r>
                      <a:endParaRPr lang="en-IN" dirty="0"/>
                    </a:p>
                  </a:txBody>
                  <a:tcPr/>
                </a:tc>
              </a:tr>
              <a:tr h="65462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Xlrd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Reading the</a:t>
                      </a:r>
                      <a:r>
                        <a:rPr lang="en-IN" baseline="0" dirty="0" smtClean="0"/>
                        <a:t> data using excel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5462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Pandas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Manipulating excel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54627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Jupyter</a:t>
                      </a:r>
                      <a:r>
                        <a:rPr lang="en-IN" dirty="0" smtClean="0"/>
                        <a:t> Notebook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 Notebook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54627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Xlwt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Writing the data to excel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5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Data Availability From BOEM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US" dirty="0" smtClean="0"/>
              <a:t> Basic Resources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167618"/>
            <a:ext cx="9777412" cy="5695145"/>
          </a:xfrm>
        </p:spPr>
        <p:txBody>
          <a:bodyPr/>
          <a:lstStyle/>
          <a:p>
            <a:r>
              <a:rPr lang="en-US" dirty="0" smtClean="0"/>
              <a:t>Gathering of wells data from the Database that officially placed publicly.</a:t>
            </a:r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https://www.data.boem.gov/</a:t>
            </a:r>
            <a:endParaRPr lang="en-IN" dirty="0" smtClean="0"/>
          </a:p>
          <a:p>
            <a:r>
              <a:rPr lang="en-IN" dirty="0" smtClean="0"/>
              <a:t>Search for Gulf of Mexico resource Evaluation.</a:t>
            </a:r>
          </a:p>
          <a:p>
            <a:pPr marL="0" indent="0" algn="ctr">
              <a:buNone/>
            </a:pPr>
            <a:r>
              <a:rPr lang="en-IN" sz="2000" dirty="0" smtClean="0">
                <a:hlinkClick r:id="rId3"/>
              </a:rPr>
              <a:t>https://www.boem.gov/Oil-and-Gas-Energy-Program/Resource-Evaluation/Geological-and-Geophysical-Data-Acquisition/GGData-Gulf-of-Mexico.aspx</a:t>
            </a:r>
            <a:r>
              <a:rPr lang="en-IN" sz="2000" dirty="0" smtClean="0">
                <a:hlinkClick r:id="rId3"/>
              </a:rPr>
              <a:t>/</a:t>
            </a:r>
            <a:endParaRPr lang="en-IN" sz="2000" dirty="0" smtClean="0">
              <a:hlinkClick r:id="rId3"/>
            </a:endParaRPr>
          </a:p>
          <a:p>
            <a:pPr marL="0" indent="0" algn="ctr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2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Major Resources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study of BOEM site and understanding the Geological Ages of the Formation </a:t>
            </a:r>
          </a:p>
          <a:p>
            <a:pPr marL="0" indent="0" algn="ctr">
              <a:buNone/>
            </a:pPr>
            <a:r>
              <a:rPr lang="en-IN" dirty="0">
                <a:hlinkClick r:id="rId2"/>
              </a:rPr>
              <a:t>https://www.data.boem.gov/Main/Paleo.aspx/</a:t>
            </a:r>
            <a:endParaRPr lang="en-IN" dirty="0"/>
          </a:p>
          <a:p>
            <a:pPr marL="0" indent="0" algn="ctr">
              <a:buNone/>
            </a:pPr>
            <a:r>
              <a:rPr lang="en-IN" dirty="0">
                <a:hlinkClick r:id="rId3"/>
              </a:rPr>
              <a:t>https://www.data.boem.gov/Paleo/Files/biochart.pdf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Identify </a:t>
            </a:r>
            <a:r>
              <a:rPr lang="en-IN" dirty="0" smtClean="0"/>
              <a:t>wells data from Borehole raw </a:t>
            </a:r>
            <a:r>
              <a:rPr lang="en-IN" dirty="0"/>
              <a:t>data from </a:t>
            </a:r>
            <a:r>
              <a:rPr lang="en-IN" dirty="0" smtClean="0"/>
              <a:t>BOEM</a:t>
            </a:r>
          </a:p>
          <a:p>
            <a:pPr marL="0" indent="0" algn="ctr">
              <a:buNone/>
            </a:pPr>
            <a:r>
              <a:rPr lang="en-IN" dirty="0" smtClean="0">
                <a:hlinkClick r:id="rId4"/>
              </a:rPr>
              <a:t>https</a:t>
            </a:r>
            <a:r>
              <a:rPr lang="en-IN" dirty="0">
                <a:hlinkClick r:id="rId4"/>
              </a:rPr>
              <a:t>://</a:t>
            </a:r>
            <a:r>
              <a:rPr lang="en-IN" dirty="0" smtClean="0">
                <a:hlinkClick r:id="rId4"/>
              </a:rPr>
              <a:t>www.data.boem.gov/Well/Borehole/Default.aspx/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71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Code Explanation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57426" y="371475"/>
            <a:ext cx="527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METHODOLOGY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3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12998</TotalTime>
  <Words>313</Words>
  <Application>Microsoft Office PowerPoint</Application>
  <PresentationFormat>Custom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AceEngineer-04</cp:lastModifiedBy>
  <cp:revision>3870</cp:revision>
  <dcterms:modified xsi:type="dcterms:W3CDTF">2018-05-28T07:53:30Z</dcterms:modified>
</cp:coreProperties>
</file>