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4"/>
  </p:notesMasterIdLst>
  <p:handoutMasterIdLst>
    <p:handoutMasterId r:id="rId15"/>
  </p:handoutMasterIdLst>
  <p:sldIdLst>
    <p:sldId id="285" r:id="rId3"/>
    <p:sldId id="530" r:id="rId4"/>
    <p:sldId id="522" r:id="rId5"/>
    <p:sldId id="544" r:id="rId6"/>
    <p:sldId id="523" r:id="rId7"/>
    <p:sldId id="540" r:id="rId8"/>
    <p:sldId id="541" r:id="rId9"/>
    <p:sldId id="542" r:id="rId10"/>
    <p:sldId id="543" r:id="rId11"/>
    <p:sldId id="525" r:id="rId12"/>
    <p:sldId id="507" r:id="rId13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30"/>
            <p14:sldId id="522"/>
            <p14:sldId id="544"/>
            <p14:sldId id="523"/>
            <p14:sldId id="540"/>
            <p14:sldId id="541"/>
            <p14:sldId id="542"/>
            <p14:sldId id="543"/>
            <p14:sldId id="525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1284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4/2/2018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35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249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6" r:id="rId2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7235919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PRE-0001-05-GOMWELLS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29 March </a:t>
            </a:r>
            <a:r>
              <a:rPr lang="en-US" sz="1200" dirty="0" smtClean="0"/>
              <a:t>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em.gov/Oil-and-Gas-Energy-Program/Resource-Evaluation/Geological-and-Geophysical-Data-Acquisition/GGData-Gulf-of-Mexico.aspx/" TargetMode="External"/><Relationship Id="rId2" Type="http://schemas.openxmlformats.org/officeDocument/2006/relationships/hyperlink" Target="https://www.data.boem.gov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ata.boem.gov/Main/GandG.aspx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mtClean="0"/>
              <a:t>29 March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mtClean="0"/>
              <a:t>GOM Wells Data Analysis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smtClean="0"/>
              <a:t> Progress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solidFill>
                  <a:prstClr val="black"/>
                </a:solidFill>
              </a:rPr>
              <a:t>Software</a:t>
            </a: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29598"/>
              </p:ext>
            </p:extLst>
          </p:nvPr>
        </p:nvGraphicFramePr>
        <p:xfrm>
          <a:off x="190961" y="1571625"/>
          <a:ext cx="9781714" cy="102869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77480"/>
                <a:gridCol w="2377480"/>
                <a:gridCol w="2377480"/>
                <a:gridCol w="2649274"/>
              </a:tblGrid>
              <a:tr h="37407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Comments</a:t>
                      </a:r>
                      <a:endParaRPr lang="en-IN" dirty="0"/>
                    </a:p>
                  </a:txBody>
                  <a:tcPr/>
                </a:tc>
              </a:tr>
              <a:tr h="654627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Xlrd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Reading the</a:t>
                      </a:r>
                      <a:r>
                        <a:rPr lang="en-IN" baseline="0" dirty="0" smtClean="0"/>
                        <a:t> data using excel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254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mtClean="0"/>
              <a:t>Agenda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Summary</a:t>
            </a:r>
            <a:endParaRPr lang="en-US" dirty="0" smtClean="0"/>
          </a:p>
          <a:p>
            <a:r>
              <a:rPr lang="en-US" dirty="0" smtClean="0"/>
              <a:t>Data gathering</a:t>
            </a:r>
          </a:p>
          <a:p>
            <a:r>
              <a:rPr lang="en-IN" dirty="0" smtClean="0"/>
              <a:t>Data Analysing</a:t>
            </a:r>
          </a:p>
          <a:p>
            <a:r>
              <a:rPr lang="en-IN" dirty="0"/>
              <a:t>Finding </a:t>
            </a:r>
            <a:r>
              <a:rPr lang="en-IN" dirty="0" smtClean="0"/>
              <a:t>plays</a:t>
            </a:r>
          </a:p>
          <a:p>
            <a:r>
              <a:rPr lang="en-IN" dirty="0"/>
              <a:t>Finding Play type</a:t>
            </a:r>
          </a:p>
          <a:p>
            <a:r>
              <a:rPr lang="en-IN" dirty="0"/>
              <a:t>Finding Well API and Operator </a:t>
            </a:r>
            <a:endParaRPr lang="en-IN" dirty="0" smtClean="0"/>
          </a:p>
          <a:p>
            <a:r>
              <a:rPr lang="en-IN" dirty="0" smtClean="0"/>
              <a:t>Software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480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mtClean="0"/>
              <a:t> 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Objective is to identify and develop Oil and Gas wells of Lower Tertiary Era in Gulf of Mexico Region. </a:t>
            </a:r>
          </a:p>
          <a:p>
            <a:r>
              <a:rPr lang="en-IN" smtClean="0"/>
              <a:t>Major tasks to accomplish are:</a:t>
            </a:r>
          </a:p>
          <a:p>
            <a:pPr lvl="1"/>
            <a:r>
              <a:rPr lang="en-US" smtClean="0"/>
              <a:t>Gathering data from the website.</a:t>
            </a:r>
          </a:p>
          <a:p>
            <a:pPr lvl="1"/>
            <a:r>
              <a:rPr lang="en-US" smtClean="0"/>
              <a:t>Develops program and performing graphical analysis.</a:t>
            </a:r>
          </a:p>
          <a:p>
            <a:r>
              <a:rPr lang="en-US" smtClean="0"/>
              <a:t>Present result to be available to public in the form of website?</a:t>
            </a:r>
          </a:p>
          <a:p>
            <a:endParaRPr lang="en-IN" smtClean="0"/>
          </a:p>
          <a:p>
            <a:pPr marL="0" indent="0">
              <a:buNone/>
            </a:pPr>
            <a:r>
              <a:rPr lang="en-IN" smtClean="0"/>
              <a:t> 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67281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mtClean="0"/>
              <a:t>Summary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531" y="2228850"/>
            <a:ext cx="9278276" cy="4751325"/>
          </a:xfrm>
        </p:spPr>
      </p:pic>
      <p:sp>
        <p:nvSpPr>
          <p:cNvPr id="15" name="TextBox 14"/>
          <p:cNvSpPr txBox="1"/>
          <p:nvPr/>
        </p:nvSpPr>
        <p:spPr>
          <a:xfrm>
            <a:off x="190964" y="1142999"/>
            <a:ext cx="9715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The Lower Tertiary is </a:t>
            </a:r>
            <a:r>
              <a:rPr lang="en-IN" sz="2000" dirty="0" smtClean="0"/>
              <a:t>Palaeocene </a:t>
            </a:r>
            <a:r>
              <a:rPr lang="en-IN" sz="2000" dirty="0"/>
              <a:t>in age and known to be the most active age for sand deposition within the </a:t>
            </a:r>
            <a:r>
              <a:rPr lang="en-IN" sz="2000" dirty="0" smtClean="0"/>
              <a:t>Deepwater </a:t>
            </a:r>
            <a:r>
              <a:rPr lang="en-IN" sz="2000" dirty="0"/>
              <a:t>Gulf of Mexico. </a:t>
            </a:r>
            <a:endParaRPr lang="en-IN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Showing different epochs  in Lower tertiary period of Cenozoic era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7603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smtClean="0"/>
          </a:p>
          <a:p>
            <a:endParaRPr lang="en-US" smtClean="0"/>
          </a:p>
          <a:p>
            <a:r>
              <a:rPr lang="en-US" smtClean="0"/>
              <a:t>Data Gathering</a:t>
            </a:r>
          </a:p>
          <a:p>
            <a:endParaRPr lang="en-IN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63" y="1167618"/>
            <a:ext cx="9777412" cy="5695145"/>
          </a:xfrm>
        </p:spPr>
        <p:txBody>
          <a:bodyPr/>
          <a:lstStyle/>
          <a:p>
            <a:r>
              <a:rPr lang="en-US" smtClean="0"/>
              <a:t>Gathering of wells data from the Database that officially placed publicly.</a:t>
            </a:r>
          </a:p>
          <a:p>
            <a:pPr marL="0" indent="0" algn="ctr">
              <a:buNone/>
            </a:pPr>
            <a:r>
              <a:rPr lang="en-IN" smtClean="0">
                <a:hlinkClick r:id="rId2"/>
              </a:rPr>
              <a:t>https://www.data.boem.gov/</a:t>
            </a:r>
            <a:endParaRPr lang="en-IN" smtClean="0"/>
          </a:p>
          <a:p>
            <a:r>
              <a:rPr lang="en-IN" smtClean="0"/>
              <a:t>Search for Gulf of Mexico resource Evaluation.</a:t>
            </a:r>
          </a:p>
          <a:p>
            <a:pPr marL="0" indent="0" algn="ctr">
              <a:buNone/>
            </a:pPr>
            <a:r>
              <a:rPr lang="en-IN" sz="2000" smtClean="0">
                <a:hlinkClick r:id="rId3"/>
              </a:rPr>
              <a:t>https://www.boem.gov/Oil-and-Gas-Energy-Program/Resource-Evaluation/Geological-and-Geophysical-Data-Acquisition/GGData-Gulf-of-Mexico.aspx/</a:t>
            </a:r>
            <a:endParaRPr lang="en-IN" sz="2000" smtClean="0"/>
          </a:p>
          <a:p>
            <a:r>
              <a:rPr lang="en-IN" smtClean="0"/>
              <a:t>Identify geological and geophysical aspects and Chrono zonal data from Sands of Gulf of Mexico</a:t>
            </a:r>
          </a:p>
          <a:p>
            <a:pPr marL="0" indent="0" algn="ctr">
              <a:buNone/>
            </a:pPr>
            <a:r>
              <a:rPr lang="en-IN" sz="2000" smtClean="0">
                <a:hlinkClick r:id="rId4"/>
              </a:rPr>
              <a:t>https://www.data.boem.gov/Main/GandG.aspx/</a:t>
            </a:r>
            <a:endParaRPr lang="en-IN" sz="2000" smtClean="0"/>
          </a:p>
          <a:p>
            <a:pPr marL="0" indent="0">
              <a:buNone/>
            </a:pPr>
            <a:r>
              <a:rPr lang="en-IN" smtClean="0"/>
              <a:t/>
            </a:r>
            <a:br>
              <a:rPr lang="en-IN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323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Data Analysing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the Data and analysis on basis of Epoch and </a:t>
            </a:r>
            <a:r>
              <a:rPr lang="en-US" dirty="0" smtClean="0"/>
              <a:t>Chrono zone </a:t>
            </a:r>
          </a:p>
          <a:p>
            <a:r>
              <a:rPr lang="en-IN" dirty="0" smtClean="0"/>
              <a:t>Creating array using different Epochs.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/>
              <a:t>Process of Getting Wells data</a:t>
            </a:r>
          </a:p>
          <a:p>
            <a:pPr lvl="1"/>
            <a:r>
              <a:rPr lang="en-IN" dirty="0" smtClean="0"/>
              <a:t>Finding of epochs from the sands.</a:t>
            </a:r>
          </a:p>
          <a:p>
            <a:pPr marL="457200" lvl="1" indent="0">
              <a:buNone/>
            </a:pPr>
            <a:r>
              <a:rPr lang="en-IN" dirty="0" smtClean="0"/>
              <a:t>Chrono Zone/Epoch data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6" y="2471738"/>
            <a:ext cx="9094982" cy="6143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4143375"/>
            <a:ext cx="8172449" cy="247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726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Finding plays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By using Epoch data finding plays of the well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8" y="1800225"/>
            <a:ext cx="7886700" cy="45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Finding Play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N" dirty="0"/>
              <a:t>By using plays data finding Play type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963" y="1637072"/>
            <a:ext cx="2846417" cy="5067086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173078"/>
              </p:ext>
            </p:extLst>
          </p:nvPr>
        </p:nvGraphicFramePr>
        <p:xfrm>
          <a:off x="2867449" y="1728787"/>
          <a:ext cx="7100926" cy="49753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441284"/>
                <a:gridCol w="5659642"/>
              </a:tblGrid>
              <a:tr h="4975371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Play type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u="none" dirty="0" smtClean="0"/>
                        <a:t>Play description</a:t>
                      </a:r>
                      <a:endParaRPr lang="en-IN" u="none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380" y="1998254"/>
            <a:ext cx="6930995" cy="47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7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Finding Well API and Operator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By using Play type finding Well API number(unique feature</a:t>
            </a:r>
            <a:r>
              <a:rPr lang="en-IN" dirty="0" smtClean="0"/>
              <a:t>)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By the use of Wells API number finding the surface latitude and surface longitudinal data and company name and respective block data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18" y="1935839"/>
            <a:ext cx="3093670" cy="20793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3" y="4957964"/>
            <a:ext cx="7358062" cy="154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12860</TotalTime>
  <Words>278</Words>
  <Application>Microsoft Office PowerPoint</Application>
  <PresentationFormat>Custom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AceEngineer-04</cp:lastModifiedBy>
  <cp:revision>3856</cp:revision>
  <dcterms:modified xsi:type="dcterms:W3CDTF">2018-04-02T06:01:50Z</dcterms:modified>
</cp:coreProperties>
</file>