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285" r:id="rId3"/>
    <p:sldId id="530" r:id="rId4"/>
    <p:sldId id="522" r:id="rId5"/>
    <p:sldId id="523" r:id="rId6"/>
    <p:sldId id="538" r:id="rId7"/>
    <p:sldId id="524" r:id="rId8"/>
    <p:sldId id="525" r:id="rId9"/>
    <p:sldId id="536" r:id="rId10"/>
    <p:sldId id="526" r:id="rId11"/>
    <p:sldId id="528" r:id="rId12"/>
    <p:sldId id="537" r:id="rId13"/>
    <p:sldId id="507" r:id="rId14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22"/>
            <p14:sldId id="523"/>
            <p14:sldId id="538"/>
            <p14:sldId id="524"/>
            <p14:sldId id="525"/>
            <p14:sldId id="536"/>
            <p14:sldId id="526"/>
            <p14:sldId id="528"/>
            <p14:sldId id="537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613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56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–01-Gulf</a:t>
            </a:r>
            <a:r>
              <a:rPr lang="en-US" sz="1200" baseline="0" dirty="0" smtClean="0"/>
              <a:t> of Mexico drilling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1 </a:t>
            </a:r>
            <a:r>
              <a:rPr lang="en-US" sz="1200" baseline="0" dirty="0" err="1" smtClean="0"/>
              <a:t>december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d5oEIBFQ_E" TargetMode="External"/><Relationship Id="rId2" Type="http://schemas.openxmlformats.org/officeDocument/2006/relationships/hyperlink" Target="https://georgetsilva.github.io/posts/mapping-points-with-foliu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s.stackexchange.com/questions/230421/find-csv-lat-and-long-points-in-a-shapefile-polygon-with-geopandas-spatial-index" TargetMode="External"/><Relationship Id="rId4" Type="http://schemas.openxmlformats.org/officeDocument/2006/relationships/hyperlink" Target="https://www.youtube.com/watch?v=2u-KFbRX44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m.gov/Oil-and-Gas-Energy-Program/Resource-Evaluation/Geological-and-Geophysical-Data-Acquisition/GGData-Gulf-of-Mexico.aspx/" TargetMode="External"/><Relationship Id="rId2" Type="http://schemas.openxmlformats.org/officeDocument/2006/relationships/hyperlink" Target="https://www.data.boem.gov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m.gov/GoM-2011-National-Assessment/" TargetMode="External"/><Relationship Id="rId2" Type="http://schemas.openxmlformats.org/officeDocument/2006/relationships/hyperlink" Target="http://www.noia.org/wp-content/uploads/2016/08/Deepwater-Gulf-of-Mexico-Report-2014.pdf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1 </a:t>
            </a:r>
            <a:r>
              <a:rPr lang="en-IN" dirty="0"/>
              <a:t>D</a:t>
            </a:r>
            <a:r>
              <a:rPr lang="en-IN" dirty="0" smtClean="0"/>
              <a:t>ecember 2017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GOM wells Data Analysis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D</a:t>
            </a:r>
            <a:r>
              <a:rPr lang="en-IN" dirty="0" smtClean="0"/>
              <a:t>esign </a:t>
            </a:r>
            <a:r>
              <a:rPr lang="en-IN" dirty="0"/>
              <a:t>B</a:t>
            </a:r>
            <a:r>
              <a:rPr lang="en-IN" dirty="0" smtClean="0"/>
              <a:t>asis and 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GIS Python2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Identifying wells by folium </a:t>
            </a:r>
            <a:r>
              <a:rPr lang="en-IN" dirty="0" smtClean="0"/>
              <a:t>module using latitude and longitudinal data 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5" y="2108021"/>
            <a:ext cx="4738867" cy="47547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054" y="2108021"/>
            <a:ext cx="4800321" cy="47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https://www.youtube.com/watch?v=P60qokxPPZc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georgetsilva.github.io/posts/mapping-points-with-folium/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www.youtube.com/watch?v=Yd5oEIBFQ_E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www.youtube.com/watch?v=2u-KFbRX44I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gis.stackexchange.com/questions/230421/find-csv-lat-and-long-points-in-a-shapefile-polygon-with-geopandas-spatial-index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60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Data gathering</a:t>
            </a:r>
          </a:p>
          <a:p>
            <a:r>
              <a:rPr lang="en-IN" sz="2800" dirty="0" smtClean="0"/>
              <a:t>Methods</a:t>
            </a:r>
          </a:p>
          <a:p>
            <a:r>
              <a:rPr lang="en-IN" sz="2800" dirty="0" smtClean="0"/>
              <a:t>Software</a:t>
            </a:r>
          </a:p>
          <a:p>
            <a:r>
              <a:rPr lang="en-IN" sz="2800" dirty="0" smtClean="0"/>
              <a:t>Pandas Module</a:t>
            </a:r>
          </a:p>
          <a:p>
            <a:r>
              <a:rPr lang="en-IN" sz="2800" dirty="0" smtClean="0"/>
              <a:t>GIS Python(Bokeh Module)</a:t>
            </a:r>
          </a:p>
          <a:p>
            <a:r>
              <a:rPr lang="en-IN" sz="2800" dirty="0" smtClean="0"/>
              <a:t>GIS python(Folium Module)</a:t>
            </a:r>
          </a:p>
          <a:p>
            <a:r>
              <a:rPr lang="en-IN" sz="2800" dirty="0" smtClean="0"/>
              <a:t>References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64920"/>
            <a:ext cx="9777412" cy="5695145"/>
          </a:xfrm>
        </p:spPr>
        <p:txBody>
          <a:bodyPr/>
          <a:lstStyle/>
          <a:p>
            <a:r>
              <a:rPr lang="en-IN" sz="2800" dirty="0" smtClean="0">
                <a:latin typeface="+mn-lt"/>
              </a:rPr>
              <a:t>Objective is to develop and  identify oil and gas wells in Gulf </a:t>
            </a:r>
            <a:r>
              <a:rPr lang="en-IN" sz="2800" dirty="0">
                <a:latin typeface="+mn-lt"/>
              </a:rPr>
              <a:t>o</a:t>
            </a:r>
            <a:r>
              <a:rPr lang="en-IN" sz="2800" dirty="0" smtClean="0">
                <a:latin typeface="+mn-lt"/>
              </a:rPr>
              <a:t>f Mexico region</a:t>
            </a:r>
          </a:p>
          <a:p>
            <a:r>
              <a:rPr lang="en-IN" sz="2800" dirty="0" smtClean="0">
                <a:latin typeface="+mn-lt"/>
              </a:rPr>
              <a:t>Major tasks to accomplish are:</a:t>
            </a:r>
          </a:p>
          <a:p>
            <a:pPr lvl="1"/>
            <a:r>
              <a:rPr lang="en-US" dirty="0"/>
              <a:t>Data </a:t>
            </a:r>
            <a:r>
              <a:rPr lang="en-US" dirty="0" smtClean="0"/>
              <a:t>gathering </a:t>
            </a:r>
            <a:r>
              <a:rPr lang="en-US" dirty="0"/>
              <a:t>or scraping from the </a:t>
            </a:r>
            <a:r>
              <a:rPr lang="en-US" dirty="0" smtClean="0"/>
              <a:t>website.</a:t>
            </a:r>
            <a:endParaRPr lang="en-US" dirty="0"/>
          </a:p>
          <a:p>
            <a:pPr lvl="1"/>
            <a:r>
              <a:rPr lang="en-US" smtClean="0"/>
              <a:t>Develops </a:t>
            </a:r>
            <a:r>
              <a:rPr lang="en-US" dirty="0"/>
              <a:t>program and performing graphical </a:t>
            </a:r>
            <a:r>
              <a:rPr lang="en-US" dirty="0" smtClean="0"/>
              <a:t>analysis.</a:t>
            </a:r>
          </a:p>
          <a:p>
            <a:r>
              <a:rPr lang="en-US" sz="2800" dirty="0" smtClean="0">
                <a:latin typeface="+mn-lt"/>
              </a:rPr>
              <a:t>Present </a:t>
            </a:r>
            <a:r>
              <a:rPr lang="en-US" sz="2800" dirty="0">
                <a:latin typeface="+mn-lt"/>
              </a:rPr>
              <a:t>result to be available to public in the form of website?</a:t>
            </a:r>
          </a:p>
          <a:p>
            <a:pPr marL="0" indent="0">
              <a:buNone/>
            </a:pPr>
            <a:endParaRPr lang="en-IN" sz="2800" dirty="0" smtClean="0">
              <a:latin typeface="+mn-lt"/>
            </a:endParaRPr>
          </a:p>
          <a:p>
            <a:pPr marL="0" indent="0">
              <a:buNone/>
            </a:pPr>
            <a:r>
              <a:rPr lang="en-IN" sz="2800" dirty="0" smtClean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28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Gathering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167618"/>
            <a:ext cx="9777412" cy="5695145"/>
          </a:xfrm>
        </p:spPr>
        <p:txBody>
          <a:bodyPr/>
          <a:lstStyle/>
          <a:p>
            <a:r>
              <a:rPr lang="en-US" dirty="0"/>
              <a:t>Gathering </a:t>
            </a:r>
            <a:r>
              <a:rPr lang="en-US" dirty="0" smtClean="0"/>
              <a:t>data </a:t>
            </a:r>
            <a:r>
              <a:rPr lang="en-US" dirty="0"/>
              <a:t>from the </a:t>
            </a:r>
            <a:r>
              <a:rPr lang="en-US" dirty="0" smtClean="0"/>
              <a:t>Database that officially placed publicly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IN" dirty="0">
                <a:hlinkClick r:id="rId2"/>
              </a:rPr>
              <a:t>https://www.data.boem.gov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Search for Gulf of Mexico resource Evaluation.</a:t>
            </a:r>
          </a:p>
          <a:p>
            <a:pPr marL="0" indent="0" algn="ctr">
              <a:buNone/>
            </a:pPr>
            <a:r>
              <a:rPr lang="en-IN" sz="2000" dirty="0" smtClean="0">
                <a:hlinkClick r:id="rId3"/>
              </a:rPr>
              <a:t>https</a:t>
            </a:r>
            <a:r>
              <a:rPr lang="en-IN" sz="2000" dirty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www.boem.gov/Oil-and-Gas-Energy-Program/Resource-Evaluation/Geological-and-Geophysical-Data-Acquisition/GGData-Gulf-of-Mexico.aspx/</a:t>
            </a:r>
            <a:endParaRPr lang="en-IN" sz="2000" dirty="0" smtClean="0"/>
          </a:p>
          <a:p>
            <a:r>
              <a:rPr lang="en-IN" dirty="0" smtClean="0"/>
              <a:t>Collection of data for Gulf of Mexico wells.</a:t>
            </a:r>
          </a:p>
          <a:p>
            <a:r>
              <a:rPr lang="en-US" dirty="0"/>
              <a:t>Develops and analysis of different </a:t>
            </a:r>
            <a:r>
              <a:rPr lang="en-US" dirty="0" smtClean="0"/>
              <a:t>data based on client ,Water depth and by trends.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2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Block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Downloading csv files from the BOEM database.</a:t>
            </a:r>
          </a:p>
          <a:p>
            <a:r>
              <a:rPr lang="en-IN" dirty="0" smtClean="0"/>
              <a:t>Gathering of block data from pdf file from the internet.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www.noia.org/wp-content/uploads/2016/08/Deepwater-Gulf-of-Mexico-Report-2014.pdf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https://www.boem.gov/GoM-2011-National-Assessment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r>
              <a:rPr lang="en-IN" dirty="0" smtClean="0"/>
              <a:t>Differentiating the resource evaluation based on the block number of lower tertiary wells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5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Methods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32" y="1196193"/>
            <a:ext cx="9242473" cy="5695145"/>
          </a:xfrm>
        </p:spPr>
        <p:txBody>
          <a:bodyPr/>
          <a:lstStyle/>
          <a:p>
            <a:pPr marL="0" indent="0">
              <a:buNone/>
            </a:pPr>
            <a:r>
              <a:rPr lang="en-IN" sz="2200" dirty="0" smtClean="0"/>
              <a:t>For accessing data from BOEM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24854"/>
              </p:ext>
            </p:extLst>
          </p:nvPr>
        </p:nvGraphicFramePr>
        <p:xfrm>
          <a:off x="190961" y="1843088"/>
          <a:ext cx="9777416" cy="480345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44354"/>
                <a:gridCol w="2444354"/>
                <a:gridCol w="2444354"/>
                <a:gridCol w="2444354"/>
              </a:tblGrid>
              <a:tr h="900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Errors</a:t>
                      </a:r>
                      <a:endParaRPr lang="en-IN" dirty="0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Wget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supports the FTP and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HTTP protocol-Preferred)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LWP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Using Perl and the LWP interface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Difficulty</a:t>
                      </a:r>
                      <a:r>
                        <a:rPr lang="en-IN" baseline="0" dirty="0" smtClean="0"/>
                        <a:t> for starters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9001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Software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861256"/>
              </p:ext>
            </p:extLst>
          </p:nvPr>
        </p:nvGraphicFramePr>
        <p:xfrm>
          <a:off x="190961" y="1571625"/>
          <a:ext cx="9781714" cy="39202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77480"/>
                <a:gridCol w="2377480"/>
                <a:gridCol w="2377480"/>
                <a:gridCol w="2649274"/>
              </a:tblGrid>
              <a:tr h="5972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</a:tr>
              <a:tr h="7471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Reading the</a:t>
                      </a:r>
                      <a:r>
                        <a:rPr lang="en-IN" baseline="0" dirty="0" smtClean="0"/>
                        <a:t> data using csv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7471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Bokeh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Interactive</a:t>
                      </a:r>
                      <a:r>
                        <a:rPr lang="en-IN" baseline="0" dirty="0" smtClean="0"/>
                        <a:t> python library for presenting data in web browsers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4711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Geo 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Allows working on spatial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74164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Folium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Allows working on spatial data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Pandas module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Identifying Lower tertiary wells </a:t>
            </a:r>
            <a:r>
              <a:rPr lang="en-IN" dirty="0" smtClean="0"/>
              <a:t>based on block numbers by </a:t>
            </a:r>
            <a:r>
              <a:rPr lang="en-IN" dirty="0" smtClean="0"/>
              <a:t>pandas module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5" y="1685925"/>
            <a:ext cx="89378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GIS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Identifying wells by using Bokeh module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1685924"/>
            <a:ext cx="9777412" cy="52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0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12389</TotalTime>
  <Words>303</Words>
  <Application>Microsoft Office PowerPoint</Application>
  <PresentationFormat>Custom</PresentationFormat>
  <Paragraphs>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AceEngineer-04</cp:lastModifiedBy>
  <cp:revision>3836</cp:revision>
  <dcterms:modified xsi:type="dcterms:W3CDTF">2017-12-08T10:00:44Z</dcterms:modified>
</cp:coreProperties>
</file>