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8"/>
  </p:notesMasterIdLst>
  <p:handoutMasterIdLst>
    <p:handoutMasterId r:id="rId9"/>
  </p:handoutMasterIdLst>
  <p:sldIdLst>
    <p:sldId id="525" r:id="rId3"/>
    <p:sldId id="543" r:id="rId4"/>
    <p:sldId id="544" r:id="rId5"/>
    <p:sldId id="535" r:id="rId6"/>
    <p:sldId id="542" r:id="rId7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525"/>
          </p14:sldIdLst>
        </p14:section>
        <p14:section name="Content Slides" id="{CA0BE58A-A952-43CE-AE0F-8852D0A75BE1}">
          <p14:sldIdLst>
            <p14:sldId id="543"/>
            <p14:sldId id="544"/>
            <p14:sldId id="535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23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FF"/>
    <a:srgbClr val="339933"/>
    <a:srgbClr val="6C0000"/>
    <a:srgbClr val="006600"/>
    <a:srgbClr val="FFFFFF"/>
    <a:srgbClr val="EAEFF7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364" autoAdjust="0"/>
  </p:normalViewPr>
  <p:slideViewPr>
    <p:cSldViewPr snapToGrid="0">
      <p:cViewPr varScale="1">
        <p:scale>
          <a:sx n="38" d="100"/>
          <a:sy n="38" d="100"/>
        </p:scale>
        <p:origin x="684" y="54"/>
      </p:cViewPr>
      <p:guideLst>
        <p:guide orient="horz" pos="2423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2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1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738664"/>
            <a:chOff x="658712" y="622457"/>
            <a:chExt cx="8918917" cy="40041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4004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54" y="633315"/>
              <a:ext cx="2516544" cy="365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2"/>
            <a:ext cx="9791115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8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00465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6" y="1167619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3" y="228601"/>
            <a:ext cx="9823451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4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z="1400" smtClean="0"/>
              <a:pPr algn="r"/>
              <a:t>‹#›</a:t>
            </a:fld>
            <a:r>
              <a:rPr lang="en-US" sz="1400" dirty="0" smtClean="0"/>
              <a:t> of</a:t>
            </a:r>
            <a:r>
              <a:rPr lang="en-US" sz="1400" baseline="0" dirty="0" smtClean="0"/>
              <a:t> 8</a:t>
            </a:r>
            <a:endParaRPr lang="en-US" sz="1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7"/>
            <a:ext cx="415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0113-PRE-0004-01</a:t>
            </a:r>
            <a:r>
              <a:rPr lang="en-US" sz="1200" baseline="0" dirty="0" smtClean="0"/>
              <a:t> Riser Stack-up Code Automation</a:t>
            </a:r>
            <a:r>
              <a:rPr lang="en-US" sz="1200" dirty="0" smtClean="0"/>
              <a:t> (Draft1)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5" y="2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28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 June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6</a:t>
            </a:r>
            <a:r>
              <a:rPr lang="en-IN" baseline="30000" dirty="0" smtClean="0"/>
              <a:t>th</a:t>
            </a:r>
            <a:r>
              <a:rPr lang="en-IN" dirty="0" smtClean="0"/>
              <a:t> September 2017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 smtClean="0"/>
              <a:t>Big Data </a:t>
            </a:r>
            <a:r>
              <a:rPr lang="en-US" sz="2800" dirty="0" smtClean="0"/>
              <a:t>Industry Projects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0" y="4267200"/>
            <a:ext cx="8494712" cy="91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Flowcharts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22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906" y="1320019"/>
            <a:ext cx="9242473" cy="5695145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2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8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Flowcharts for big data projects</a:t>
            </a:r>
          </a:p>
          <a:p>
            <a:pPr lvl="1"/>
            <a:r>
              <a:rPr lang="en-US" dirty="0" smtClean="0"/>
              <a:t>Drilling Data Analysis</a:t>
            </a:r>
          </a:p>
          <a:p>
            <a:pPr lvl="1"/>
            <a:r>
              <a:rPr lang="en-US" dirty="0" err="1" smtClean="0"/>
              <a:t>Siesmic</a:t>
            </a:r>
            <a:r>
              <a:rPr lang="en-US" dirty="0" smtClean="0"/>
              <a:t> Data Analysis</a:t>
            </a:r>
          </a:p>
          <a:p>
            <a:pPr lvl="1"/>
            <a:r>
              <a:rPr lang="en-US" dirty="0" err="1" smtClean="0"/>
              <a:t>Metocean</a:t>
            </a:r>
            <a:r>
              <a:rPr lang="en-US" dirty="0" smtClean="0"/>
              <a:t>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3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906" y="1320019"/>
            <a:ext cx="9242473" cy="5695145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2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8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Flowcharts for big data 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THANK YOU </a:t>
            </a:r>
          </a:p>
          <a:p>
            <a:endParaRPr lang="en-US" sz="4000" dirty="0"/>
          </a:p>
          <a:p>
            <a:r>
              <a:rPr lang="en-US" sz="4000" dirty="0"/>
              <a:t>For the opportunity to serve!</a:t>
            </a:r>
          </a:p>
        </p:txBody>
      </p:sp>
    </p:spTree>
    <p:extLst>
      <p:ext uri="{BB962C8B-B14F-4D97-AF65-F5344CB8AC3E}">
        <p14:creationId xmlns:p14="http://schemas.microsoft.com/office/powerpoint/2010/main" val="16369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465517"/>
              </p:ext>
            </p:extLst>
          </p:nvPr>
        </p:nvGraphicFramePr>
        <p:xfrm>
          <a:off x="545432" y="1363577"/>
          <a:ext cx="9015663" cy="5178208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12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June 2017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VK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lg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13695</TotalTime>
  <Words>59</Words>
  <Application>Microsoft Office PowerPoint</Application>
  <PresentationFormat>Custom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4139</cp:revision>
  <dcterms:modified xsi:type="dcterms:W3CDTF">2017-09-07T03:39:57Z</dcterms:modified>
  <cp:contentStatus/>
</cp:coreProperties>
</file>