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285" r:id="rId3"/>
    <p:sldId id="506" r:id="rId4"/>
    <p:sldId id="522" r:id="rId5"/>
    <p:sldId id="526" r:id="rId6"/>
    <p:sldId id="523" r:id="rId7"/>
    <p:sldId id="525" r:id="rId8"/>
    <p:sldId id="507" r:id="rId9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06"/>
            <p14:sldId id="522"/>
            <p14:sldId id="526"/>
            <p14:sldId id="523"/>
            <p14:sldId id="525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13" autoAdjust="0"/>
    <p:restoredTop sz="93896" autoAdjust="0"/>
  </p:normalViewPr>
  <p:slideViewPr>
    <p:cSldViewPr snapToGrid="0">
      <p:cViewPr varScale="1">
        <p:scale>
          <a:sx n="61" d="100"/>
          <a:sy n="61" d="100"/>
        </p:scale>
        <p:origin x="78" y="12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9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PRE-0001-03-Occidental</a:t>
            </a:r>
            <a:r>
              <a:rPr lang="en-US" sz="1200" baseline="0" dirty="0" smtClean="0"/>
              <a:t> wells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10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b="0" dirty="0">
                <a:latin typeface="+mn-lt"/>
              </a:rPr>
              <a:t>Occidental Petroleum Corporation</a:t>
            </a:r>
            <a:endParaRPr lang="en-IN" dirty="0">
              <a:latin typeface="+mn-lt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Gulf Of Mexico Discoveries 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WELLS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7292" y="212272"/>
            <a:ext cx="9777412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520506" y="1167619"/>
            <a:ext cx="9242473" cy="5695145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Company overview</a:t>
            </a:r>
          </a:p>
          <a:p>
            <a:r>
              <a:rPr lang="en-IN" sz="2800" dirty="0" smtClean="0"/>
              <a:t>Water depth analysis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61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Shallow </a:t>
            </a:r>
            <a:r>
              <a:rPr lang="en-IN" b="1" dirty="0"/>
              <a:t>water drilling</a:t>
            </a:r>
            <a:r>
              <a:rPr lang="en-IN" dirty="0"/>
              <a:t> is the process of oil </a:t>
            </a:r>
            <a:r>
              <a:rPr lang="en-IN" dirty="0" smtClean="0"/>
              <a:t>and gas drilling</a:t>
            </a:r>
            <a:r>
              <a:rPr lang="en-IN" dirty="0"/>
              <a:t> and production in less than </a:t>
            </a:r>
            <a:r>
              <a:rPr lang="en-IN" dirty="0" smtClean="0"/>
              <a:t>350 </a:t>
            </a:r>
            <a:r>
              <a:rPr lang="en-IN" dirty="0"/>
              <a:t>meters 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water</a:t>
            </a:r>
          </a:p>
          <a:p>
            <a:r>
              <a:rPr lang="en-IN" b="1" dirty="0" smtClean="0"/>
              <a:t>Deep water drilling.</a:t>
            </a:r>
            <a:r>
              <a:rPr lang="en-IN" dirty="0" smtClean="0"/>
              <a:t> </a:t>
            </a:r>
            <a:r>
              <a:rPr lang="en-IN" dirty="0"/>
              <a:t> </a:t>
            </a:r>
            <a:r>
              <a:rPr lang="en-IN" dirty="0" smtClean="0"/>
              <a:t>With </a:t>
            </a:r>
            <a:r>
              <a:rPr lang="en-IN" dirty="0"/>
              <a:t> </a:t>
            </a:r>
            <a:r>
              <a:rPr lang="en-IN" dirty="0" smtClean="0"/>
              <a:t>depths </a:t>
            </a:r>
            <a:r>
              <a:rPr lang="en-IN" dirty="0"/>
              <a:t>greater than </a:t>
            </a:r>
            <a:r>
              <a:rPr lang="en-IN" dirty="0" smtClean="0"/>
              <a:t>1500 </a:t>
            </a:r>
            <a:r>
              <a:rPr lang="en-IN" dirty="0"/>
              <a:t>meters</a:t>
            </a:r>
            <a:endParaRPr lang="en-US" dirty="0"/>
          </a:p>
          <a:p>
            <a:pPr>
              <a:buNone/>
            </a:pPr>
            <a:r>
              <a:rPr lang="en-US" dirty="0"/>
              <a:t>Classification of water </a:t>
            </a:r>
            <a:r>
              <a:rPr lang="en-US" dirty="0" smtClean="0"/>
              <a:t>depth</a:t>
            </a:r>
          </a:p>
          <a:p>
            <a:pPr>
              <a:buNone/>
            </a:pPr>
            <a:r>
              <a:rPr lang="en-US" dirty="0" smtClean="0"/>
              <a:t>&lt; </a:t>
            </a:r>
            <a:r>
              <a:rPr lang="en-US" dirty="0"/>
              <a:t>350 </a:t>
            </a:r>
            <a:r>
              <a:rPr lang="en-US" dirty="0" smtClean="0"/>
              <a:t>M (1150 ft.) </a:t>
            </a:r>
            <a:r>
              <a:rPr lang="en-US" dirty="0"/>
              <a:t>– Shallow water</a:t>
            </a:r>
          </a:p>
          <a:p>
            <a:pPr>
              <a:buNone/>
            </a:pPr>
            <a:r>
              <a:rPr lang="en-US" dirty="0"/>
              <a:t>&lt; 1500 </a:t>
            </a:r>
            <a:r>
              <a:rPr lang="en-US" dirty="0" smtClean="0"/>
              <a:t>M (4922 ft.) - </a:t>
            </a:r>
            <a:r>
              <a:rPr lang="en-US" dirty="0"/>
              <a:t>Deep water </a:t>
            </a:r>
          </a:p>
          <a:p>
            <a:pPr>
              <a:buNone/>
            </a:pPr>
            <a:r>
              <a:rPr lang="en-US" dirty="0"/>
              <a:t>&gt; 1500 </a:t>
            </a:r>
            <a:r>
              <a:rPr lang="en-US" dirty="0" smtClean="0"/>
              <a:t>M (4922 </a:t>
            </a:r>
            <a:r>
              <a:rPr lang="en-US" dirty="0"/>
              <a:t>ft</a:t>
            </a:r>
            <a:r>
              <a:rPr lang="en-US" dirty="0" smtClean="0"/>
              <a:t>.) - </a:t>
            </a:r>
            <a:r>
              <a:rPr lang="en-US" dirty="0"/>
              <a:t>Ultra deep water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5623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 smtClean="0"/>
              <a:t>conitnue</a:t>
            </a:r>
            <a:endParaRPr lang="en-IN" dirty="0"/>
          </a:p>
        </p:txBody>
      </p:sp>
      <p:pic>
        <p:nvPicPr>
          <p:cNvPr id="1028" name="Picture 4" descr="Image result for shallow water depth true vertical dep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828801"/>
            <a:ext cx="8976360" cy="49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Company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It Is operating with three different abbreviations in Gulf of Mexico Region.</a:t>
            </a:r>
          </a:p>
          <a:p>
            <a:r>
              <a:rPr lang="en-IN" dirty="0" smtClean="0"/>
              <a:t>Occidental Petroleum corporation.</a:t>
            </a:r>
          </a:p>
          <a:p>
            <a:r>
              <a:rPr lang="en-IN" dirty="0" smtClean="0"/>
              <a:t>OXY USA Inc.</a:t>
            </a:r>
          </a:p>
          <a:p>
            <a:r>
              <a:rPr lang="en-IN" dirty="0" smtClean="0"/>
              <a:t>OXY Petroleum, Inc.</a:t>
            </a:r>
          </a:p>
          <a:p>
            <a:pPr marL="0" indent="0">
              <a:buNone/>
            </a:pPr>
            <a:r>
              <a:rPr lang="en-IN" dirty="0" smtClean="0"/>
              <a:t> They totally owned 106 wells In Gulf of Mexico region.</a:t>
            </a:r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74381"/>
              </p:ext>
            </p:extLst>
          </p:nvPr>
        </p:nvGraphicFramePr>
        <p:xfrm>
          <a:off x="1036317" y="4127783"/>
          <a:ext cx="7787642" cy="266492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3"/>
                <a:gridCol w="3901439"/>
              </a:tblGrid>
              <a:tr h="6662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Wells</a:t>
                      </a:r>
                      <a:r>
                        <a:rPr lang="en-IN" baseline="0" dirty="0" smtClean="0"/>
                        <a:t> Owned</a:t>
                      </a:r>
                      <a:endParaRPr lang="en-IN" dirty="0"/>
                    </a:p>
                  </a:txBody>
                  <a:tcPr/>
                </a:tc>
              </a:tr>
              <a:tr h="6662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OXY USA Inc.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97</a:t>
                      </a:r>
                      <a:endParaRPr lang="en-IN" dirty="0"/>
                    </a:p>
                  </a:txBody>
                  <a:tcPr/>
                </a:tc>
              </a:tr>
              <a:tr h="6662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OXY Petroleum, Inc.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662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Occidental Petroleum corporation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6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Water depth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" y="1173480"/>
            <a:ext cx="9777411" cy="3718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" y="4663440"/>
            <a:ext cx="9343534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Based on this classification  and most of the wells that this company operates in shallow water depth and in deep water depth are</a:t>
            </a:r>
          </a:p>
          <a:p>
            <a:pPr lvl="0">
              <a:spcBef>
                <a:spcPts val="1000"/>
              </a:spcBef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350 M (1150 ft.) – 103 shallow water  wells</a:t>
            </a:r>
          </a:p>
          <a:p>
            <a:pPr lvl="0">
              <a:spcBef>
                <a:spcPts val="1000"/>
              </a:spcBef>
            </a:pP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1500 M (4922 ft.) -  3 Deep water wells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6468" y="5373231"/>
            <a:ext cx="272743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Any wells &gt; 1500 m?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Also, the above plot is not clear. Can you send me a link to the data? I want to review it.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11848</TotalTime>
  <Words>173</Words>
  <Application>Microsoft Office PowerPoint</Application>
  <PresentationFormat>Custom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AceEngieer Title Slide</vt:lpstr>
      <vt:lpstr>Custom Design</vt:lpstr>
      <vt:lpstr> Occidental Petroleum Corporation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3782</cp:revision>
  <dcterms:modified xsi:type="dcterms:W3CDTF">2017-11-12T03:31:11Z</dcterms:modified>
</cp:coreProperties>
</file>