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A937-EBE2-4F44-BE58-156C12DF376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Locations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25" y="1292596"/>
            <a:ext cx="6400801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1" y="4535900"/>
            <a:ext cx="4572001" cy="22860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772619" y="3577087"/>
            <a:ext cx="603849" cy="5175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4451" y="3577087"/>
            <a:ext cx="2848168" cy="915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76468" y="3577087"/>
            <a:ext cx="1119984" cy="958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0663" y="1603602"/>
            <a:ext cx="603849" cy="5175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650238" y="1603602"/>
            <a:ext cx="1410425" cy="2932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64512" y="1603602"/>
            <a:ext cx="2578574" cy="2932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85" y="4535900"/>
            <a:ext cx="4572001" cy="2286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Oval 1"/>
          <p:cNvSpPr/>
          <p:nvPr/>
        </p:nvSpPr>
        <p:spPr>
          <a:xfrm>
            <a:off x="6340358" y="2070387"/>
            <a:ext cx="619760" cy="43913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71085" y="2524760"/>
            <a:ext cx="1882713" cy="3732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73202" y="3169688"/>
            <a:ext cx="186632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Lat</a:t>
            </a:r>
            <a:r>
              <a:rPr lang="en-US" sz="1200" dirty="0" smtClean="0">
                <a:solidFill>
                  <a:srgbClr val="FF0000"/>
                </a:solidFill>
              </a:rPr>
              <a:t> long in API list </a:t>
            </a:r>
            <a:r>
              <a:rPr lang="en-US" sz="1200" dirty="0" smtClean="0">
                <a:solidFill>
                  <a:srgbClr val="FF0000"/>
                </a:solidFill>
              </a:rPr>
              <a:t>may not be representative</a:t>
            </a:r>
            <a:r>
              <a:rPr lang="en-US" sz="1200" dirty="0" smtClean="0">
                <a:solidFill>
                  <a:srgbClr val="FF0000"/>
                </a:solidFill>
              </a:rPr>
              <a:t>; See directional data location below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53798" y="6072201"/>
            <a:ext cx="1061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001aaa, based on directional data 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Well Locations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Locations</dc:title>
  <dc:creator>Achanta, Vamsee S</dc:creator>
  <cp:lastModifiedBy>Achanta, Vamsee S</cp:lastModifiedBy>
  <cp:revision>6</cp:revision>
  <dcterms:created xsi:type="dcterms:W3CDTF">2020-09-22T12:20:22Z</dcterms:created>
  <dcterms:modified xsi:type="dcterms:W3CDTF">2020-09-22T14:39:49Z</dcterms:modified>
</cp:coreProperties>
</file>