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B3791-4773-44E2-ACEE-DC65081F031F}" v="4" dt="2021-06-21T21:26:42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2" y="-81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nta, Vamsee S" userId="8d594f6f-40a4-4fc9-8d0a-b8338e0447b4" providerId="ADAL" clId="{0C3B3791-4773-44E2-ACEE-DC65081F031F}"/>
    <pc:docChg chg="undo custSel addSld modSld sldOrd">
      <pc:chgData name="Achanta, Vamsee S" userId="8d594f6f-40a4-4fc9-8d0a-b8338e0447b4" providerId="ADAL" clId="{0C3B3791-4773-44E2-ACEE-DC65081F031F}" dt="2021-06-21T21:27:20.858" v="153" actId="1076"/>
      <pc:docMkLst>
        <pc:docMk/>
      </pc:docMkLst>
      <pc:sldChg chg="modSp mod">
        <pc:chgData name="Achanta, Vamsee S" userId="8d594f6f-40a4-4fc9-8d0a-b8338e0447b4" providerId="ADAL" clId="{0C3B3791-4773-44E2-ACEE-DC65081F031F}" dt="2021-06-21T21:23:23.697" v="16" actId="20577"/>
        <pc:sldMkLst>
          <pc:docMk/>
          <pc:sldMk cId="1775636366" sldId="256"/>
        </pc:sldMkLst>
        <pc:spChg chg="mod">
          <ac:chgData name="Achanta, Vamsee S" userId="8d594f6f-40a4-4fc9-8d0a-b8338e0447b4" providerId="ADAL" clId="{0C3B3791-4773-44E2-ACEE-DC65081F031F}" dt="2021-06-21T21:23:23.697" v="16" actId="20577"/>
          <ac:spMkLst>
            <pc:docMk/>
            <pc:sldMk cId="1775636366" sldId="256"/>
            <ac:spMk id="4" creationId="{00000000-0000-0000-0000-000000000000}"/>
          </ac:spMkLst>
        </pc:spChg>
      </pc:sldChg>
      <pc:sldChg chg="addSp delSp modSp add mod ord">
        <pc:chgData name="Achanta, Vamsee S" userId="8d594f6f-40a4-4fc9-8d0a-b8338e0447b4" providerId="ADAL" clId="{0C3B3791-4773-44E2-ACEE-DC65081F031F}" dt="2021-06-21T21:27:20.858" v="153" actId="1076"/>
        <pc:sldMkLst>
          <pc:docMk/>
          <pc:sldMk cId="1857873886" sldId="257"/>
        </pc:sldMkLst>
        <pc:spChg chg="del">
          <ac:chgData name="Achanta, Vamsee S" userId="8d594f6f-40a4-4fc9-8d0a-b8338e0447b4" providerId="ADAL" clId="{0C3B3791-4773-44E2-ACEE-DC65081F031F}" dt="2021-06-21T21:24:31.881" v="41" actId="478"/>
          <ac:spMkLst>
            <pc:docMk/>
            <pc:sldMk cId="1857873886" sldId="257"/>
            <ac:spMk id="2" creationId="{00000000-0000-0000-0000-000000000000}"/>
          </ac:spMkLst>
        </pc:spChg>
        <pc:spChg chg="add mod">
          <ac:chgData name="Achanta, Vamsee S" userId="8d594f6f-40a4-4fc9-8d0a-b8338e0447b4" providerId="ADAL" clId="{0C3B3791-4773-44E2-ACEE-DC65081F031F}" dt="2021-06-21T21:26:42.914" v="63" actId="571"/>
          <ac:spMkLst>
            <pc:docMk/>
            <pc:sldMk cId="1857873886" sldId="257"/>
            <ac:spMk id="3" creationId="{609EB440-F680-4B70-B55E-2B173CF7AB59}"/>
          </ac:spMkLst>
        </pc:spChg>
        <pc:spChg chg="mod">
          <ac:chgData name="Achanta, Vamsee S" userId="8d594f6f-40a4-4fc9-8d0a-b8338e0447b4" providerId="ADAL" clId="{0C3B3791-4773-44E2-ACEE-DC65081F031F}" dt="2021-06-21T21:25:27.481" v="62" actId="1076"/>
          <ac:spMkLst>
            <pc:docMk/>
            <pc:sldMk cId="1857873886" sldId="257"/>
            <ac:spMk id="4" creationId="{00000000-0000-0000-0000-000000000000}"/>
          </ac:spMkLst>
        </pc:spChg>
        <pc:spChg chg="del">
          <ac:chgData name="Achanta, Vamsee S" userId="8d594f6f-40a4-4fc9-8d0a-b8338e0447b4" providerId="ADAL" clId="{0C3B3791-4773-44E2-ACEE-DC65081F031F}" dt="2021-06-21T21:24:33.046" v="42" actId="478"/>
          <ac:spMkLst>
            <pc:docMk/>
            <pc:sldMk cId="1857873886" sldId="257"/>
            <ac:spMk id="8" creationId="{00000000-0000-0000-0000-000000000000}"/>
          </ac:spMkLst>
        </pc:spChg>
        <pc:spChg chg="del">
          <ac:chgData name="Achanta, Vamsee S" userId="8d594f6f-40a4-4fc9-8d0a-b8338e0447b4" providerId="ADAL" clId="{0C3B3791-4773-44E2-ACEE-DC65081F031F}" dt="2021-06-21T21:24:29.518" v="39" actId="478"/>
          <ac:spMkLst>
            <pc:docMk/>
            <pc:sldMk cId="1857873886" sldId="257"/>
            <ac:spMk id="9" creationId="{00000000-0000-0000-0000-000000000000}"/>
          </ac:spMkLst>
        </pc:spChg>
        <pc:spChg chg="add del mod">
          <ac:chgData name="Achanta, Vamsee S" userId="8d594f6f-40a4-4fc9-8d0a-b8338e0447b4" providerId="ADAL" clId="{0C3B3791-4773-44E2-ACEE-DC65081F031F}" dt="2021-06-21T21:24:22.955" v="35" actId="478"/>
          <ac:spMkLst>
            <pc:docMk/>
            <pc:sldMk cId="1857873886" sldId="257"/>
            <ac:spMk id="13" creationId="{A8EC1391-CFAB-4DB1-93E8-47A56901C2DE}"/>
          </ac:spMkLst>
        </pc:spChg>
        <pc:spChg chg="del">
          <ac:chgData name="Achanta, Vamsee S" userId="8d594f6f-40a4-4fc9-8d0a-b8338e0447b4" providerId="ADAL" clId="{0C3B3791-4773-44E2-ACEE-DC65081F031F}" dt="2021-06-21T21:24:24.585" v="36" actId="478"/>
          <ac:spMkLst>
            <pc:docMk/>
            <pc:sldMk cId="1857873886" sldId="257"/>
            <ac:spMk id="15" creationId="{00000000-0000-0000-0000-000000000000}"/>
          </ac:spMkLst>
        </pc:spChg>
        <pc:spChg chg="add mod">
          <ac:chgData name="Achanta, Vamsee S" userId="8d594f6f-40a4-4fc9-8d0a-b8338e0447b4" providerId="ADAL" clId="{0C3B3791-4773-44E2-ACEE-DC65081F031F}" dt="2021-06-21T21:27:20.858" v="153" actId="1076"/>
          <ac:spMkLst>
            <pc:docMk/>
            <pc:sldMk cId="1857873886" sldId="257"/>
            <ac:spMk id="20" creationId="{5642A4FD-A62F-411B-BC6F-3C72F3DC9CE6}"/>
          </ac:spMkLst>
        </pc:spChg>
        <pc:spChg chg="mod">
          <ac:chgData name="Achanta, Vamsee S" userId="8d594f6f-40a4-4fc9-8d0a-b8338e0447b4" providerId="ADAL" clId="{0C3B3791-4773-44E2-ACEE-DC65081F031F}" dt="2021-06-21T21:26:42.914" v="63" actId="571"/>
          <ac:spMkLst>
            <pc:docMk/>
            <pc:sldMk cId="1857873886" sldId="257"/>
            <ac:spMk id="21" creationId="{00000000-0000-0000-0000-000000000000}"/>
          </ac:spMkLst>
        </pc:spChg>
        <pc:grpChg chg="add mod">
          <ac:chgData name="Achanta, Vamsee S" userId="8d594f6f-40a4-4fc9-8d0a-b8338e0447b4" providerId="ADAL" clId="{0C3B3791-4773-44E2-ACEE-DC65081F031F}" dt="2021-06-21T21:26:42.914" v="63" actId="571"/>
          <ac:grpSpMkLst>
            <pc:docMk/>
            <pc:sldMk cId="1857873886" sldId="257"/>
            <ac:grpSpMk id="14" creationId="{81A4BEA8-DC2F-478A-9C35-B397EA147FB3}"/>
          </ac:grpSpMkLst>
        </pc:grpChg>
        <pc:picChg chg="del">
          <ac:chgData name="Achanta, Vamsee S" userId="8d594f6f-40a4-4fc9-8d0a-b8338e0447b4" providerId="ADAL" clId="{0C3B3791-4773-44E2-ACEE-DC65081F031F}" dt="2021-06-21T21:24:17.922" v="34" actId="478"/>
          <ac:picMkLst>
            <pc:docMk/>
            <pc:sldMk cId="1857873886" sldId="257"/>
            <ac:picMk id="6" creationId="{00000000-0000-0000-0000-000000000000}"/>
          </ac:picMkLst>
        </pc:picChg>
        <pc:picChg chg="mod">
          <ac:chgData name="Achanta, Vamsee S" userId="8d594f6f-40a4-4fc9-8d0a-b8338e0447b4" providerId="ADAL" clId="{0C3B3791-4773-44E2-ACEE-DC65081F031F}" dt="2021-06-21T21:24:47.480" v="46" actId="1076"/>
          <ac:picMkLst>
            <pc:docMk/>
            <pc:sldMk cId="1857873886" sldId="257"/>
            <ac:picMk id="7" creationId="{00000000-0000-0000-0000-000000000000}"/>
          </ac:picMkLst>
        </pc:picChg>
        <pc:picChg chg="mod">
          <ac:chgData name="Achanta, Vamsee S" userId="8d594f6f-40a4-4fc9-8d0a-b8338e0447b4" providerId="ADAL" clId="{0C3B3791-4773-44E2-ACEE-DC65081F031F}" dt="2021-06-21T21:26:42.914" v="63" actId="571"/>
          <ac:picMkLst>
            <pc:docMk/>
            <pc:sldMk cId="1857873886" sldId="257"/>
            <ac:picMk id="18" creationId="{00000000-0000-0000-0000-000000000000}"/>
          </ac:picMkLst>
        </pc:picChg>
        <pc:cxnChg chg="del">
          <ac:chgData name="Achanta, Vamsee S" userId="8d594f6f-40a4-4fc9-8d0a-b8338e0447b4" providerId="ADAL" clId="{0C3B3791-4773-44E2-ACEE-DC65081F031F}" dt="2021-06-21T21:24:31.099" v="40" actId="478"/>
          <ac:cxnSpMkLst>
            <pc:docMk/>
            <pc:sldMk cId="1857873886" sldId="257"/>
            <ac:cxnSpMk id="5" creationId="{00000000-0000-0000-0000-000000000000}"/>
          </ac:cxnSpMkLst>
        </pc:cxnChg>
        <pc:cxnChg chg="del">
          <ac:chgData name="Achanta, Vamsee S" userId="8d594f6f-40a4-4fc9-8d0a-b8338e0447b4" providerId="ADAL" clId="{0C3B3791-4773-44E2-ACEE-DC65081F031F}" dt="2021-06-21T21:24:34.875" v="44" actId="478"/>
          <ac:cxnSpMkLst>
            <pc:docMk/>
            <pc:sldMk cId="1857873886" sldId="257"/>
            <ac:cxnSpMk id="10" creationId="{00000000-0000-0000-0000-000000000000}"/>
          </ac:cxnSpMkLst>
        </pc:cxnChg>
        <pc:cxnChg chg="del">
          <ac:chgData name="Achanta, Vamsee S" userId="8d594f6f-40a4-4fc9-8d0a-b8338e0447b4" providerId="ADAL" clId="{0C3B3791-4773-44E2-ACEE-DC65081F031F}" dt="2021-06-21T21:24:33.883" v="43" actId="478"/>
          <ac:cxnSpMkLst>
            <pc:docMk/>
            <pc:sldMk cId="1857873886" sldId="257"/>
            <ac:cxnSpMk id="12" creationId="{00000000-0000-0000-0000-000000000000}"/>
          </ac:cxnSpMkLst>
        </pc:cxnChg>
        <pc:cxnChg chg="del">
          <ac:chgData name="Achanta, Vamsee S" userId="8d594f6f-40a4-4fc9-8d0a-b8338e0447b4" providerId="ADAL" clId="{0C3B3791-4773-44E2-ACEE-DC65081F031F}" dt="2021-06-21T21:24:27.133" v="37" actId="478"/>
          <ac:cxnSpMkLst>
            <pc:docMk/>
            <pc:sldMk cId="1857873886" sldId="257"/>
            <ac:cxnSpMk id="16" creationId="{00000000-0000-0000-0000-000000000000}"/>
          </ac:cxnSpMkLst>
        </pc:cxnChg>
        <pc:cxnChg chg="del">
          <ac:chgData name="Achanta, Vamsee S" userId="8d594f6f-40a4-4fc9-8d0a-b8338e0447b4" providerId="ADAL" clId="{0C3B3791-4773-44E2-ACEE-DC65081F031F}" dt="2021-06-21T21:24:28.341" v="38" actId="478"/>
          <ac:cxnSpMkLst>
            <pc:docMk/>
            <pc:sldMk cId="1857873886" sldId="257"/>
            <ac:cxnSpMk id="1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A937-EBE2-4F44-BE58-156C12DF37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129B-C99B-415D-BDC2-70438869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Locations (Updated))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84" y="1944100"/>
            <a:ext cx="4572001" cy="228600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1A4BEA8-DC2F-478A-9C35-B397EA147FB3}"/>
              </a:ext>
            </a:extLst>
          </p:cNvPr>
          <p:cNvGrpSpPr/>
          <p:nvPr/>
        </p:nvGrpSpPr>
        <p:grpSpPr>
          <a:xfrm>
            <a:off x="6671085" y="1944100"/>
            <a:ext cx="4572001" cy="2286000"/>
            <a:chOff x="6671085" y="1944100"/>
            <a:chExt cx="4572001" cy="2286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085" y="1944100"/>
              <a:ext cx="4572001" cy="2286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8736678" y="3585176"/>
              <a:ext cx="1061445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001, </a:t>
              </a:r>
              <a:r>
                <a:rPr lang="en-US" sz="700" dirty="0"/>
                <a:t>based on directional data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9EB440-F680-4B70-B55E-2B173CF7AB59}"/>
                </a:ext>
              </a:extLst>
            </p:cNvPr>
            <p:cNvSpPr/>
            <p:nvPr/>
          </p:nvSpPr>
          <p:spPr>
            <a:xfrm>
              <a:off x="8664512" y="3618500"/>
              <a:ext cx="45719" cy="46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42A4FD-A62F-411B-BC6F-3C72F3DC9CE6}"/>
                </a:ext>
              </a:extLst>
            </p:cNvPr>
            <p:cNvSpPr txBox="1"/>
            <p:nvPr/>
          </p:nvSpPr>
          <p:spPr>
            <a:xfrm>
              <a:off x="7390478" y="2256249"/>
              <a:ext cx="106144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Relative locations of SN200 series well based on SN100 series wells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87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Locations (Superseded)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25" y="1292596"/>
            <a:ext cx="6400801" cy="32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1" y="4535900"/>
            <a:ext cx="4572001" cy="228600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772619" y="3577087"/>
            <a:ext cx="603849" cy="5175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924451" y="3577087"/>
            <a:ext cx="2848168" cy="915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76468" y="3577087"/>
            <a:ext cx="1119984" cy="958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0663" y="1603602"/>
            <a:ext cx="603849" cy="51758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650238" y="1603602"/>
            <a:ext cx="1410425" cy="2932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64512" y="1603602"/>
            <a:ext cx="2578574" cy="2932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85" y="4535900"/>
            <a:ext cx="4572001" cy="2286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Oval 1"/>
          <p:cNvSpPr/>
          <p:nvPr/>
        </p:nvSpPr>
        <p:spPr>
          <a:xfrm>
            <a:off x="6340358" y="2070387"/>
            <a:ext cx="619760" cy="43913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71085" y="2524760"/>
            <a:ext cx="1882713" cy="3732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73202" y="3169688"/>
            <a:ext cx="186632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Lat</a:t>
            </a:r>
            <a:r>
              <a:rPr lang="en-US" sz="1200" dirty="0">
                <a:solidFill>
                  <a:srgbClr val="FF0000"/>
                </a:solidFill>
              </a:rPr>
              <a:t> long in API list may not be representative; See directional data location below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53798" y="6072201"/>
            <a:ext cx="1061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001aaa, based on directional data </a:t>
            </a:r>
          </a:p>
        </p:txBody>
      </p:sp>
    </p:spTree>
    <p:extLst>
      <p:ext uri="{BB962C8B-B14F-4D97-AF65-F5344CB8AC3E}">
        <p14:creationId xmlns:p14="http://schemas.microsoft.com/office/powerpoint/2010/main" val="17756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Well Locations (Updated))</vt:lpstr>
      <vt:lpstr>Well Locations (Superseded)</vt:lpstr>
    </vt:vector>
  </TitlesOfParts>
  <Company>Oxy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Locations</dc:title>
  <dc:creator>Achanta, Vamsee S</dc:creator>
  <cp:lastModifiedBy>Achanta, Vamsee S</cp:lastModifiedBy>
  <cp:revision>6</cp:revision>
  <dcterms:created xsi:type="dcterms:W3CDTF">2020-09-22T12:20:22Z</dcterms:created>
  <dcterms:modified xsi:type="dcterms:W3CDTF">2021-06-21T21:27:21Z</dcterms:modified>
</cp:coreProperties>
</file>