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C038-2028-4764-B13F-9145F58AB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EEF82-66C4-4F37-B181-1999DDF0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29D7-AC4A-459C-B4BB-226C6CEB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6DC73-BABE-4B9E-B9AA-EB5E6772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1DB7-902C-4772-BAC5-8196465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8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FF05-1B63-47C2-9650-1E0D648E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C7FAD-4921-47E9-9165-E70885EF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BDBE-BAB9-4491-8CE1-791A209B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E4CB-1626-4849-A14A-A087528A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4DC6-AE9B-4C5A-A3C5-F7D07EDA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92D10-10E6-4B62-BFC0-22F3ED45F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C15B7-F804-4F51-BBDF-2DE0D2BB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62AB-5E0D-4029-B502-65FB5576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89683-89D6-43AE-BA19-6CB3CBFA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E5C9-3DFD-44D5-829D-A904D5F4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8370-8F0C-4B13-8901-C7AF1603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6294-C47D-4FB1-AC64-0739E276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719C-4C44-41B7-BFE2-742DD613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1A5C-CC3F-46DF-9819-F86F3749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77AF-0CAE-47A5-8B70-EE89705A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9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AA8F-5BFF-400C-B676-066717FE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99CA8-9FB4-4CD1-A13F-5282AFDC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CD68-5317-4162-BC4F-D2553F9C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BE1C-421D-4071-929E-AF8C99BC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6511-54DD-4874-B6BB-02E31BD5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3D05-1316-4C61-8213-737C693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6B02-584A-42C8-97D3-C44D30DF2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C9BD6-3662-4C32-AFC6-974EE2CD3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68545-A65B-48CA-830F-91F168E1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D3ACB-EA56-4833-B1C0-7657C642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DE173-3ACA-42AE-A516-583B4191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A0AE-4818-40B0-959A-755112FF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CDD9-2B79-4EF3-A202-90A4EAF86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7F328-5168-4DA4-9B66-199BB5B21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C4C1E-1E7E-4254-9F95-C62C063BD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83966-D1DD-4E35-9548-84A6F5102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82BDA-4B01-495B-8B82-3CD1FAD9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77D61-FA86-47D9-B471-5046EDFE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1914-2C0E-489D-9601-D3B3E22C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3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F71D-4A43-4C7D-B493-05DAF028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EA3-6B10-4B58-BA4D-3DFF77DA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26EA-05B7-43A7-BDC6-D39195BC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2F0C-1522-4B10-8528-E578B4C7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C508C-1E4D-4D02-A077-E4300CB1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293E4-AD0C-46D0-A562-22F75737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05EFF-E26B-4711-8CE5-1E626FB2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6F82-6582-4566-B5A2-3E90137C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26EC-AA44-4970-8ED6-13E48B6E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CDF2-DCC7-45A2-8B76-B98B041D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ACC86-644B-4833-B8C8-CE2D59A4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7388-AECF-4873-ACEF-55BD1B82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F17FB-3A70-4C6C-8295-9295046C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5F9B-DC00-4799-BC55-3980E16C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BE1BF-5F68-4EC7-90A6-A94AAAAA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B59C-5D83-4216-9292-584BECB6E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F1229-FE8F-4DB4-AF75-DC6940F3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88E-A0BB-4915-8728-0A07C577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62451-7659-466A-A146-24F05E2F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6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45881-0553-4361-AE56-CFD77376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CA24-F055-48E9-87BA-30D5A28EE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1EC3-01D9-4E51-A97E-66D6DDD56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5BBD-AF09-46B0-A05A-F4AC9F7339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801F-DE2B-455B-BB80-E508E8D33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67B2E-14D9-4758-A44C-467A99467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A6708-11FF-4A96-9152-CC8DC83C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774060/determine-which-wtforms-button-was-pressed-in-a-flask-view" TargetMode="External"/><Relationship Id="rId2" Type="http://schemas.openxmlformats.org/officeDocument/2006/relationships/hyperlink" Target="https://gist.github.com/doobeh/239b1e4586c7425e5114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ckoverflow.com/questions/36090695/flask-wtforms-how-to-make-a-form-with-multiple-submit-butt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E953-1DBA-4CD4-9083-5FAE81D33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0D7FE-AE5B-4DA2-A6CD-7F4EC7ADB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81D2CF-036D-447D-BCA5-5428367F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6"/>
          <a:stretch/>
        </p:blipFill>
        <p:spPr>
          <a:xfrm>
            <a:off x="198120" y="0"/>
            <a:ext cx="940308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82197-844B-4B0D-9CE0-01CBDB2AF6F6}"/>
              </a:ext>
            </a:extLst>
          </p:cNvPr>
          <p:cNvSpPr txBox="1"/>
          <p:nvPr/>
        </p:nvSpPr>
        <p:spPr>
          <a:xfrm>
            <a:off x="6096000" y="1935480"/>
            <a:ext cx="2667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Would be nice here to be able to say we have two drill centers and provide stats on each of the drill centers as well.</a:t>
            </a:r>
          </a:p>
          <a:p>
            <a:endParaRPr lang="en-US" sz="2000" dirty="0"/>
          </a:p>
          <a:p>
            <a:r>
              <a:rPr lang="en-US" sz="2000" dirty="0"/>
              <a:t>Also provide an excel download to  manipulate the data with graphs?</a:t>
            </a:r>
          </a:p>
        </p:txBody>
      </p:sp>
    </p:spTree>
    <p:extLst>
      <p:ext uri="{BB962C8B-B14F-4D97-AF65-F5344CB8AC3E}">
        <p14:creationId xmlns:p14="http://schemas.microsoft.com/office/powerpoint/2010/main" val="32315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5CE7E31-B192-40E6-8D83-29CBC743E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8"/>
          <a:stretch/>
        </p:blipFill>
        <p:spPr>
          <a:xfrm>
            <a:off x="0" y="0"/>
            <a:ext cx="94335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A15E0A-B33D-49DB-B93F-5A792CB9F90D}"/>
              </a:ext>
            </a:extLst>
          </p:cNvPr>
          <p:cNvSpPr txBox="1"/>
          <p:nvPr/>
        </p:nvSpPr>
        <p:spPr>
          <a:xfrm>
            <a:off x="6096000" y="1874520"/>
            <a:ext cx="2499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Would be nice to have the well names denoting the </a:t>
            </a:r>
            <a:r>
              <a:rPr lang="en-US" dirty="0" err="1"/>
              <a:t>shl</a:t>
            </a:r>
            <a:r>
              <a:rPr lang="en-US" dirty="0"/>
              <a:t> and </a:t>
            </a:r>
            <a:r>
              <a:rPr lang="en-US" dirty="0" err="1"/>
              <a:t>bhl</a:t>
            </a:r>
            <a:r>
              <a:rPr lang="en-US" dirty="0"/>
              <a:t>.  Possibly put a line from the surface hole to the </a:t>
            </a:r>
            <a:r>
              <a:rPr lang="en-US" dirty="0" err="1"/>
              <a:t>bhl</a:t>
            </a:r>
            <a:r>
              <a:rPr lang="en-US" dirty="0"/>
              <a:t> so that we can see which is which.</a:t>
            </a:r>
          </a:p>
          <a:p>
            <a:endParaRPr lang="en-US" dirty="0"/>
          </a:p>
          <a:p>
            <a:r>
              <a:rPr lang="en-US" dirty="0"/>
              <a:t>Excel download also very desirable so engineer can play with data.</a:t>
            </a:r>
          </a:p>
        </p:txBody>
      </p:sp>
    </p:spTree>
    <p:extLst>
      <p:ext uri="{BB962C8B-B14F-4D97-AF65-F5344CB8AC3E}">
        <p14:creationId xmlns:p14="http://schemas.microsoft.com/office/powerpoint/2010/main" val="52647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3AD29-D5C3-430E-8AC5-D675E81F2712}"/>
              </a:ext>
            </a:extLst>
          </p:cNvPr>
          <p:cNvSpPr txBox="1"/>
          <p:nvPr/>
        </p:nvSpPr>
        <p:spPr>
          <a:xfrm>
            <a:off x="651510" y="1010920"/>
            <a:ext cx="100355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Vamsee </a:t>
            </a:r>
            <a:r>
              <a:rPr lang="en-US" dirty="0"/>
              <a:t>outstanding great work.  See some more user wants on the </a:t>
            </a:r>
            <a:r>
              <a:rPr lang="en-US" dirty="0" err="1"/>
              <a:t>ppt</a:t>
            </a:r>
            <a:r>
              <a:rPr lang="en-US" dirty="0"/>
              <a:t> attached.  Also we need to provide a way for the user to select the blocks to query so we can look other fields as well.  </a:t>
            </a:r>
            <a:r>
              <a:rPr lang="en-US" strike="sngStrike" dirty="0"/>
              <a:t>Let me know if you have any questions or need any clarification.  I love the Well Activity Remarks because we can go through and read what was going on.  </a:t>
            </a:r>
            <a:r>
              <a:rPr lang="en-US" dirty="0"/>
              <a:t>Most of the comments attached are suggesting Excel or Word export capabilities to be able to work and print the data from the user’s desktop.</a:t>
            </a:r>
          </a:p>
          <a:p>
            <a:endParaRPr lang="en-US" dirty="0" smtClean="0"/>
          </a:p>
          <a:p>
            <a:r>
              <a:rPr lang="en-US" b="1" dirty="0" smtClean="0"/>
              <a:t>Other Comments in Email</a:t>
            </a:r>
            <a:endParaRPr lang="en-US" b="1" dirty="0"/>
          </a:p>
          <a:p>
            <a:r>
              <a:rPr lang="en-US" dirty="0" smtClean="0"/>
              <a:t>a</a:t>
            </a:r>
            <a:r>
              <a:rPr lang="en-US" dirty="0"/>
              <a:t>/ Re: Reserves for Cascade-Chinook. Not sure I understand what is going on with the two sets of green and yellow lines? </a:t>
            </a:r>
          </a:p>
          <a:p>
            <a:r>
              <a:rPr lang="en-US" dirty="0"/>
              <a:t>b</a:t>
            </a:r>
            <a:r>
              <a:rPr lang="en-US" strike="sngStrike" dirty="0"/>
              <a:t>/ All Tubulars, Raw Information. This table should be grouped by well name, then hole size, then casing setting depth </a:t>
            </a:r>
          </a:p>
          <a:p>
            <a:r>
              <a:rPr lang="en-US" dirty="0"/>
              <a:t>c/ Including sidetracks, I counted 20 wellbores on Stones, 18 on Cascade Chinook and 10 on Julia.  WOW  these guys need and </a:t>
            </a:r>
            <a:r>
              <a:rPr lang="en-US" dirty="0" err="1"/>
              <a:t>FrPS</a:t>
            </a:r>
            <a:r>
              <a:rPr lang="en-US" dirty="0"/>
              <a:t> bad. </a:t>
            </a:r>
            <a:r>
              <a:rPr lang="en-US" strike="sngStrike" dirty="0"/>
              <a:t> I would suggest we also show water depth in this table as well as the calculated footage drilled and days per 10,000</a:t>
            </a:r>
            <a:r>
              <a:rPr lang="en-US" strike="sngStrike" dirty="0" smtClean="0"/>
              <a:t>’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1383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3AD29-D5C3-430E-8AC5-D675E81F2712}"/>
              </a:ext>
            </a:extLst>
          </p:cNvPr>
          <p:cNvSpPr txBox="1"/>
          <p:nvPr/>
        </p:nvSpPr>
        <p:spPr>
          <a:xfrm>
            <a:off x="651510" y="1010920"/>
            <a:ext cx="10035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Lower </a:t>
            </a:r>
            <a:r>
              <a:rPr lang="en-US" b="1" dirty="0" err="1" smtClean="0"/>
              <a:t>Teritiary</a:t>
            </a:r>
            <a:r>
              <a:rPr lang="en-US" b="1" dirty="0" smtClean="0"/>
              <a:t> - Fields of Interest</a:t>
            </a:r>
          </a:p>
          <a:p>
            <a:endParaRPr lang="en-US" dirty="0" smtClean="0"/>
          </a:p>
          <a:p>
            <a:r>
              <a:rPr lang="en-US" dirty="0" smtClean="0"/>
              <a:t>??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88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3AD29-D5C3-430E-8AC5-D675E81F2712}"/>
              </a:ext>
            </a:extLst>
          </p:cNvPr>
          <p:cNvSpPr txBox="1"/>
          <p:nvPr/>
        </p:nvSpPr>
        <p:spPr>
          <a:xfrm>
            <a:off x="651510" y="1010920"/>
            <a:ext cx="100355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General Improvements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Make data downloadable at </a:t>
            </a:r>
            <a:r>
              <a:rPr lang="en-US" b="1"/>
              <a:t>each </a:t>
            </a:r>
            <a:r>
              <a:rPr lang="en-US" b="1" smtClean="0"/>
              <a:t>table (Done)</a:t>
            </a:r>
            <a:endParaRPr lang="en-US" b="1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gist.github.com/doobeh/239b1e4586c7425e5114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stackoverflow.com/questions/35774060/determine-which-wtforms-button-was-pressed-in-a-flask-view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https://stackoverflow.com/questions/36090695/flask-wtforms-how-to-make-a-form-with-multiple-submit-buttons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Ask for Vijay’s comments on:</a:t>
            </a:r>
          </a:p>
          <a:p>
            <a:r>
              <a:rPr lang="en-US" dirty="0" smtClean="0"/>
              <a:t>Entire page and </a:t>
            </a:r>
            <a:r>
              <a:rPr lang="en-US" dirty="0" smtClean="0"/>
              <a:t>flow</a:t>
            </a:r>
          </a:p>
          <a:p>
            <a:endParaRPr lang="en-US" dirty="0"/>
          </a:p>
          <a:p>
            <a:r>
              <a:rPr lang="en-US" dirty="0"/>
              <a:t>Make tables scrollable again? Investigate the needed table function in latest bootstrap.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AE292E-6F72-4345-B595-F6A953B69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9"/>
          <a:stretch/>
        </p:blipFill>
        <p:spPr>
          <a:xfrm>
            <a:off x="0" y="0"/>
            <a:ext cx="917448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40787-F283-46B6-835B-986B8D448956}"/>
              </a:ext>
            </a:extLst>
          </p:cNvPr>
          <p:cNvSpPr txBox="1"/>
          <p:nvPr/>
        </p:nvSpPr>
        <p:spPr>
          <a:xfrm>
            <a:off x="9738360" y="1813560"/>
            <a:ext cx="195072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a row that shows the calculated drilling and completion days?</a:t>
            </a:r>
          </a:p>
        </p:txBody>
      </p:sp>
    </p:spTree>
    <p:extLst>
      <p:ext uri="{BB962C8B-B14F-4D97-AF65-F5344CB8AC3E}">
        <p14:creationId xmlns:p14="http://schemas.microsoft.com/office/powerpoint/2010/main" val="123795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8D31A9-9F66-491F-85A8-18836BE4D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2"/>
          <a:stretch/>
        </p:blipFill>
        <p:spPr>
          <a:xfrm>
            <a:off x="0" y="0"/>
            <a:ext cx="935736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5BFFF2-DCED-4E73-8307-C6F7F2578D03}"/>
              </a:ext>
            </a:extLst>
          </p:cNvPr>
          <p:cNvSpPr txBox="1"/>
          <p:nvPr/>
        </p:nvSpPr>
        <p:spPr>
          <a:xfrm>
            <a:off x="9555480" y="1097280"/>
            <a:ext cx="2331720" cy="36933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trike="sngStrike" dirty="0"/>
              <a:t>Would be nice to have this table grouped by wells.  </a:t>
            </a:r>
            <a:r>
              <a:rPr lang="en-US" dirty="0"/>
              <a:t>Would be extremely helpful if there was an export to Excel function for each table.</a:t>
            </a:r>
          </a:p>
          <a:p>
            <a:endParaRPr lang="en-US" dirty="0"/>
          </a:p>
          <a:p>
            <a:r>
              <a:rPr lang="en-US" dirty="0"/>
              <a:t>I wonder if it is possible to display each table in Excel so the user can manipulate on screen?</a:t>
            </a:r>
          </a:p>
        </p:txBody>
      </p:sp>
    </p:spTree>
    <p:extLst>
      <p:ext uri="{BB962C8B-B14F-4D97-AF65-F5344CB8AC3E}">
        <p14:creationId xmlns:p14="http://schemas.microsoft.com/office/powerpoint/2010/main" val="92629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842096-CB66-4183-84B0-132B3A896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16" r="-1250"/>
          <a:stretch/>
        </p:blipFill>
        <p:spPr>
          <a:xfrm>
            <a:off x="0" y="0"/>
            <a:ext cx="941832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53AD29-D5C3-430E-8AC5-D675E81F2712}"/>
              </a:ext>
            </a:extLst>
          </p:cNvPr>
          <p:cNvSpPr txBox="1"/>
          <p:nvPr/>
        </p:nvSpPr>
        <p:spPr>
          <a:xfrm>
            <a:off x="9966960" y="1112520"/>
            <a:ext cx="2026920" cy="56323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 absolutely love this table. We can read what happened on each well!</a:t>
            </a:r>
          </a:p>
          <a:p>
            <a:endParaRPr lang="en-US" dirty="0"/>
          </a:p>
          <a:p>
            <a:r>
              <a:rPr lang="en-US" dirty="0"/>
              <a:t>Would be nice to have either an excel or word export function by well so the info can be easily download and printed.</a:t>
            </a:r>
          </a:p>
          <a:p>
            <a:endParaRPr lang="en-US" dirty="0"/>
          </a:p>
          <a:p>
            <a:r>
              <a:rPr lang="en-US" strike="sngStrike" dirty="0"/>
              <a:t>Need to make sure the table is sorted first on well name, then shows activities in chronological order</a:t>
            </a:r>
          </a:p>
        </p:txBody>
      </p:sp>
    </p:spTree>
    <p:extLst>
      <p:ext uri="{BB962C8B-B14F-4D97-AF65-F5344CB8AC3E}">
        <p14:creationId xmlns:p14="http://schemas.microsoft.com/office/powerpoint/2010/main" val="387000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456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Shilling</dc:creator>
  <cp:lastModifiedBy>Vamsee Achanta</cp:lastModifiedBy>
  <cp:revision>37</cp:revision>
  <dcterms:created xsi:type="dcterms:W3CDTF">2020-06-26T18:45:47Z</dcterms:created>
  <dcterms:modified xsi:type="dcterms:W3CDTF">2020-06-29T23:55:34Z</dcterms:modified>
</cp:coreProperties>
</file>