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59"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64" r:id="rId28"/>
  </p:sldIdLst>
  <p:sldSz cx="101600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p:cViewPr varScale="1">
        <p:scale>
          <a:sx n="83" d="100"/>
          <a:sy n="83" d="100"/>
        </p:scale>
        <p:origin x="720" y="78"/>
      </p:cViewPr>
      <p:guideLst>
        <p:guide orient="horz" pos="1800"/>
        <p:guide pos="3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3DB27-364C-48B6-A7CF-27783E10ED13}" type="doc">
      <dgm:prSet loTypeId="urn:microsoft.com/office/officeart/2005/8/layout/vList4" loCatId="list" qsTypeId="urn:microsoft.com/office/officeart/2005/8/quickstyle/simple1" qsCatId="simple" csTypeId="urn:microsoft.com/office/officeart/2005/8/colors/accent0_2" csCatId="mainScheme" phldr="1"/>
      <dgm:spPr/>
      <dgm:t>
        <a:bodyPr/>
        <a:lstStyle/>
        <a:p>
          <a:endParaRPr lang="en-IN"/>
        </a:p>
      </dgm:t>
    </dgm:pt>
    <dgm:pt modelId="{FECA0EEC-645C-49BB-86E9-3206EB638FA4}">
      <dgm:prSet/>
      <dgm:spPr>
        <a:noFill/>
      </dgm:spPr>
      <dgm:t>
        <a:bodyPr/>
        <a:lstStyle/>
        <a:p>
          <a:r>
            <a:rPr lang="en-IN" dirty="0" smtClean="0"/>
            <a:t>HTML Essential Training</a:t>
          </a:r>
        </a:p>
      </dgm:t>
    </dgm:pt>
    <dgm:pt modelId="{E351A754-103E-4758-A9BF-30E40958000B}" type="parTrans" cxnId="{8FBE1152-676D-42D1-9FEF-09C85CF97C8A}">
      <dgm:prSet/>
      <dgm:spPr/>
      <dgm:t>
        <a:bodyPr/>
        <a:lstStyle/>
        <a:p>
          <a:endParaRPr lang="en-IN"/>
        </a:p>
      </dgm:t>
    </dgm:pt>
    <dgm:pt modelId="{1291F649-225E-49F7-BA73-20386658AA49}" type="sibTrans" cxnId="{8FBE1152-676D-42D1-9FEF-09C85CF97C8A}">
      <dgm:prSet/>
      <dgm:spPr/>
      <dgm:t>
        <a:bodyPr/>
        <a:lstStyle/>
        <a:p>
          <a:endParaRPr lang="en-IN"/>
        </a:p>
      </dgm:t>
    </dgm:pt>
    <dgm:pt modelId="{88F43221-E020-4113-BCB3-C6700704CAD9}">
      <dgm:prSet/>
      <dgm:spPr>
        <a:noFill/>
      </dgm:spPr>
      <dgm:t>
        <a:bodyPr/>
        <a:lstStyle/>
        <a:p>
          <a:r>
            <a:rPr lang="en-IN" dirty="0" smtClean="0"/>
            <a:t>CSS Essential Training</a:t>
          </a:r>
        </a:p>
      </dgm:t>
    </dgm:pt>
    <dgm:pt modelId="{19071101-3387-4DC1-8E7B-8457402B0464}" type="parTrans" cxnId="{23349714-B664-4750-BF72-A3E3240B64C9}">
      <dgm:prSet/>
      <dgm:spPr/>
      <dgm:t>
        <a:bodyPr/>
        <a:lstStyle/>
        <a:p>
          <a:endParaRPr lang="en-IN"/>
        </a:p>
      </dgm:t>
    </dgm:pt>
    <dgm:pt modelId="{278753E8-B23D-4D57-93F3-8495199A1134}" type="sibTrans" cxnId="{23349714-B664-4750-BF72-A3E3240B64C9}">
      <dgm:prSet/>
      <dgm:spPr/>
      <dgm:t>
        <a:bodyPr/>
        <a:lstStyle/>
        <a:p>
          <a:endParaRPr lang="en-IN"/>
        </a:p>
      </dgm:t>
    </dgm:pt>
    <dgm:pt modelId="{CE5353B9-D2B4-45A5-AE74-5FEFFD318482}">
      <dgm:prSet/>
      <dgm:spPr>
        <a:noFill/>
      </dgm:spPr>
      <dgm:t>
        <a:bodyPr/>
        <a:lstStyle/>
        <a:p>
          <a:r>
            <a:rPr lang="en-US" dirty="0" smtClean="0"/>
            <a:t>Type Script</a:t>
          </a:r>
          <a:r>
            <a:rPr lang="en-IN" dirty="0" smtClean="0"/>
            <a:t> Essential Training</a:t>
          </a:r>
        </a:p>
      </dgm:t>
    </dgm:pt>
    <dgm:pt modelId="{D6AF22C7-3FCB-4E05-8D13-37A6ABA0C29C}" type="parTrans" cxnId="{F263C662-A304-471B-9D2F-BE49A3E0E9D1}">
      <dgm:prSet/>
      <dgm:spPr/>
      <dgm:t>
        <a:bodyPr/>
        <a:lstStyle/>
        <a:p>
          <a:endParaRPr lang="en-IN"/>
        </a:p>
      </dgm:t>
    </dgm:pt>
    <dgm:pt modelId="{DE8A5DFF-8BF4-43D9-9B55-143F47E30457}" type="sibTrans" cxnId="{F263C662-A304-471B-9D2F-BE49A3E0E9D1}">
      <dgm:prSet/>
      <dgm:spPr/>
      <dgm:t>
        <a:bodyPr/>
        <a:lstStyle/>
        <a:p>
          <a:endParaRPr lang="en-IN"/>
        </a:p>
      </dgm:t>
    </dgm:pt>
    <dgm:pt modelId="{BEB6CD5D-F790-4A64-A072-6E43689A66AE}">
      <dgm:prSet/>
      <dgm:spPr>
        <a:noFill/>
      </dgm:spPr>
      <dgm:t>
        <a:bodyPr/>
        <a:lstStyle/>
        <a:p>
          <a:r>
            <a:rPr lang="en-IN" dirty="0" smtClean="0"/>
            <a:t>Angular-2 Essential Training</a:t>
          </a:r>
          <a:endParaRPr lang="en-IN" dirty="0"/>
        </a:p>
      </dgm:t>
    </dgm:pt>
    <dgm:pt modelId="{C4F8A15C-8219-4892-8C23-16DC015A43CA}" type="parTrans" cxnId="{F7C4C7A4-5EBD-49CA-B7C6-061F3DE2EE70}">
      <dgm:prSet/>
      <dgm:spPr/>
      <dgm:t>
        <a:bodyPr/>
        <a:lstStyle/>
        <a:p>
          <a:endParaRPr lang="en-IN"/>
        </a:p>
      </dgm:t>
    </dgm:pt>
    <dgm:pt modelId="{7EFB6389-1D37-4D1E-8109-B6955EE7EB9E}" type="sibTrans" cxnId="{F7C4C7A4-5EBD-49CA-B7C6-061F3DE2EE70}">
      <dgm:prSet/>
      <dgm:spPr/>
      <dgm:t>
        <a:bodyPr/>
        <a:lstStyle/>
        <a:p>
          <a:endParaRPr lang="en-IN"/>
        </a:p>
      </dgm:t>
    </dgm:pt>
    <dgm:pt modelId="{3A4F44C6-C915-46BF-8685-57EABE485710}">
      <dgm:prSet/>
      <dgm:spPr>
        <a:noFill/>
      </dgm:spPr>
      <dgm:t>
        <a:bodyPr/>
        <a:lstStyle/>
        <a:p>
          <a:r>
            <a:rPr lang="en-IN" dirty="0" smtClean="0"/>
            <a:t>Duration : 5 Hours </a:t>
          </a:r>
        </a:p>
      </dgm:t>
    </dgm:pt>
    <dgm:pt modelId="{6D0FF586-40AA-413D-A2B6-2A2F04FAC477}" type="parTrans" cxnId="{48943DD3-07F3-46EE-B1ED-F0C133981C9A}">
      <dgm:prSet/>
      <dgm:spPr/>
      <dgm:t>
        <a:bodyPr/>
        <a:lstStyle/>
        <a:p>
          <a:endParaRPr lang="en-IN"/>
        </a:p>
      </dgm:t>
    </dgm:pt>
    <dgm:pt modelId="{273A4637-074D-4233-B272-232475A76DB1}" type="sibTrans" cxnId="{48943DD3-07F3-46EE-B1ED-F0C133981C9A}">
      <dgm:prSet/>
      <dgm:spPr/>
      <dgm:t>
        <a:bodyPr/>
        <a:lstStyle/>
        <a:p>
          <a:endParaRPr lang="en-IN"/>
        </a:p>
      </dgm:t>
    </dgm:pt>
    <dgm:pt modelId="{C8FE2D41-F6DA-4A1A-9944-129AF827D3B3}">
      <dgm:prSet/>
      <dgm:spPr>
        <a:noFill/>
      </dgm:spPr>
      <dgm:t>
        <a:bodyPr/>
        <a:lstStyle/>
        <a:p>
          <a:r>
            <a:rPr lang="en-IN" dirty="0" smtClean="0"/>
            <a:t>Duration 5 Hours</a:t>
          </a:r>
        </a:p>
      </dgm:t>
    </dgm:pt>
    <dgm:pt modelId="{15F34E8A-F415-4516-909D-9986B3924BAB}" type="parTrans" cxnId="{8671EE06-0371-4FEB-AD6B-90C474D68F35}">
      <dgm:prSet/>
      <dgm:spPr/>
      <dgm:t>
        <a:bodyPr/>
        <a:lstStyle/>
        <a:p>
          <a:endParaRPr lang="en-IN"/>
        </a:p>
      </dgm:t>
    </dgm:pt>
    <dgm:pt modelId="{D3E1271B-C275-4BAA-8E7F-EBEBF88889D4}" type="sibTrans" cxnId="{8671EE06-0371-4FEB-AD6B-90C474D68F35}">
      <dgm:prSet/>
      <dgm:spPr/>
      <dgm:t>
        <a:bodyPr/>
        <a:lstStyle/>
        <a:p>
          <a:endParaRPr lang="en-IN"/>
        </a:p>
      </dgm:t>
    </dgm:pt>
    <dgm:pt modelId="{2AEC6769-FDCA-4BE8-ABBE-EEBAD2F85F27}">
      <dgm:prSet/>
      <dgm:spPr>
        <a:noFill/>
      </dgm:spPr>
      <dgm:t>
        <a:bodyPr/>
        <a:lstStyle/>
        <a:p>
          <a:r>
            <a:rPr lang="en-IN" dirty="0" smtClean="0"/>
            <a:t>Duration 5 Hours</a:t>
          </a:r>
        </a:p>
      </dgm:t>
    </dgm:pt>
    <dgm:pt modelId="{EF77F399-2772-4C49-B1C5-05B1707E76EF}" type="parTrans" cxnId="{2438C810-6184-4EA5-978D-15ADF539E2CA}">
      <dgm:prSet/>
      <dgm:spPr/>
      <dgm:t>
        <a:bodyPr/>
        <a:lstStyle/>
        <a:p>
          <a:endParaRPr lang="en-IN"/>
        </a:p>
      </dgm:t>
    </dgm:pt>
    <dgm:pt modelId="{3D70466C-ACAF-4B82-B16C-3E9789763390}" type="sibTrans" cxnId="{2438C810-6184-4EA5-978D-15ADF539E2CA}">
      <dgm:prSet/>
      <dgm:spPr/>
      <dgm:t>
        <a:bodyPr/>
        <a:lstStyle/>
        <a:p>
          <a:endParaRPr lang="en-IN"/>
        </a:p>
      </dgm:t>
    </dgm:pt>
    <dgm:pt modelId="{03E37361-79EB-4B4B-A27E-944605964B29}">
      <dgm:prSet/>
      <dgm:spPr>
        <a:noFill/>
      </dgm:spPr>
      <dgm:t>
        <a:bodyPr/>
        <a:lstStyle/>
        <a:p>
          <a:r>
            <a:rPr lang="en-IN" dirty="0" smtClean="0"/>
            <a:t>Duration 5 Hours</a:t>
          </a:r>
          <a:endParaRPr lang="en-IN" dirty="0"/>
        </a:p>
      </dgm:t>
    </dgm:pt>
    <dgm:pt modelId="{49CF3922-4277-4609-BDB8-4531C41587EB}" type="parTrans" cxnId="{46A1C957-FCBF-4F66-B733-04B6B7386CE3}">
      <dgm:prSet/>
      <dgm:spPr/>
      <dgm:t>
        <a:bodyPr/>
        <a:lstStyle/>
        <a:p>
          <a:endParaRPr lang="en-IN"/>
        </a:p>
      </dgm:t>
    </dgm:pt>
    <dgm:pt modelId="{B2FCB829-B7F4-4E40-BEEC-B59442943A70}" type="sibTrans" cxnId="{46A1C957-FCBF-4F66-B733-04B6B7386CE3}">
      <dgm:prSet/>
      <dgm:spPr/>
      <dgm:t>
        <a:bodyPr/>
        <a:lstStyle/>
        <a:p>
          <a:endParaRPr lang="en-IN"/>
        </a:p>
      </dgm:t>
    </dgm:pt>
    <dgm:pt modelId="{C577C569-6F0E-4E5C-BF34-D2F58B171C34}" type="pres">
      <dgm:prSet presAssocID="{1063DB27-364C-48B6-A7CF-27783E10ED13}" presName="linear" presStyleCnt="0">
        <dgm:presLayoutVars>
          <dgm:dir/>
          <dgm:resizeHandles val="exact"/>
        </dgm:presLayoutVars>
      </dgm:prSet>
      <dgm:spPr/>
      <dgm:t>
        <a:bodyPr/>
        <a:lstStyle/>
        <a:p>
          <a:endParaRPr lang="en-IN"/>
        </a:p>
      </dgm:t>
    </dgm:pt>
    <dgm:pt modelId="{94FBF664-A181-468A-A93C-C83D0B3505C6}" type="pres">
      <dgm:prSet presAssocID="{FECA0EEC-645C-49BB-86E9-3206EB638FA4}" presName="comp" presStyleCnt="0"/>
      <dgm:spPr/>
      <dgm:t>
        <a:bodyPr/>
        <a:lstStyle/>
        <a:p>
          <a:endParaRPr lang="en-US"/>
        </a:p>
      </dgm:t>
    </dgm:pt>
    <dgm:pt modelId="{BE5668A3-D67E-4C46-91B4-C2B2A9394165}" type="pres">
      <dgm:prSet presAssocID="{FECA0EEC-645C-49BB-86E9-3206EB638FA4}" presName="box" presStyleLbl="node1" presStyleIdx="0" presStyleCnt="4"/>
      <dgm:spPr/>
      <dgm:t>
        <a:bodyPr/>
        <a:lstStyle/>
        <a:p>
          <a:endParaRPr lang="en-IN"/>
        </a:p>
      </dgm:t>
    </dgm:pt>
    <dgm:pt modelId="{72E33288-1107-41EB-9E68-122DC3BD0150}" type="pres">
      <dgm:prSet presAssocID="{FECA0EEC-645C-49BB-86E9-3206EB638FA4}"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t>
        <a:bodyPr/>
        <a:lstStyle/>
        <a:p>
          <a:endParaRPr lang="en-US"/>
        </a:p>
      </dgm:t>
    </dgm:pt>
    <dgm:pt modelId="{FA0179D1-39A3-40DD-8E9D-17ABC8B9113A}" type="pres">
      <dgm:prSet presAssocID="{FECA0EEC-645C-49BB-86E9-3206EB638FA4}" presName="text" presStyleLbl="node1" presStyleIdx="0" presStyleCnt="4">
        <dgm:presLayoutVars>
          <dgm:bulletEnabled val="1"/>
        </dgm:presLayoutVars>
      </dgm:prSet>
      <dgm:spPr/>
      <dgm:t>
        <a:bodyPr/>
        <a:lstStyle/>
        <a:p>
          <a:endParaRPr lang="en-IN"/>
        </a:p>
      </dgm:t>
    </dgm:pt>
    <dgm:pt modelId="{F0FCBEEC-F353-46E0-869E-AE7E416C5FDD}" type="pres">
      <dgm:prSet presAssocID="{1291F649-225E-49F7-BA73-20386658AA49}" presName="spacer" presStyleCnt="0"/>
      <dgm:spPr/>
      <dgm:t>
        <a:bodyPr/>
        <a:lstStyle/>
        <a:p>
          <a:endParaRPr lang="en-US"/>
        </a:p>
      </dgm:t>
    </dgm:pt>
    <dgm:pt modelId="{67F55402-6A59-4B8B-9BDD-866A4E7BD168}" type="pres">
      <dgm:prSet presAssocID="{88F43221-E020-4113-BCB3-C6700704CAD9}" presName="comp" presStyleCnt="0"/>
      <dgm:spPr/>
      <dgm:t>
        <a:bodyPr/>
        <a:lstStyle/>
        <a:p>
          <a:endParaRPr lang="en-US"/>
        </a:p>
      </dgm:t>
    </dgm:pt>
    <dgm:pt modelId="{A9302949-85D7-4661-9189-A6EC3F11A4E9}" type="pres">
      <dgm:prSet presAssocID="{88F43221-E020-4113-BCB3-C6700704CAD9}" presName="box" presStyleLbl="node1" presStyleIdx="1" presStyleCnt="4"/>
      <dgm:spPr/>
      <dgm:t>
        <a:bodyPr/>
        <a:lstStyle/>
        <a:p>
          <a:endParaRPr lang="en-IN"/>
        </a:p>
      </dgm:t>
    </dgm:pt>
    <dgm:pt modelId="{2A293C13-23AA-4D83-A8F5-73D555A4131E}" type="pres">
      <dgm:prSet presAssocID="{88F43221-E020-4113-BCB3-C6700704CAD9}" presName="img"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dgm:spPr>
      <dgm:t>
        <a:bodyPr/>
        <a:lstStyle/>
        <a:p>
          <a:endParaRPr lang="en-US"/>
        </a:p>
      </dgm:t>
    </dgm:pt>
    <dgm:pt modelId="{3ECFDCF5-DC67-4DDF-BDDC-E8EB7C053151}" type="pres">
      <dgm:prSet presAssocID="{88F43221-E020-4113-BCB3-C6700704CAD9}" presName="text" presStyleLbl="node1" presStyleIdx="1" presStyleCnt="4">
        <dgm:presLayoutVars>
          <dgm:bulletEnabled val="1"/>
        </dgm:presLayoutVars>
      </dgm:prSet>
      <dgm:spPr/>
      <dgm:t>
        <a:bodyPr/>
        <a:lstStyle/>
        <a:p>
          <a:endParaRPr lang="en-IN"/>
        </a:p>
      </dgm:t>
    </dgm:pt>
    <dgm:pt modelId="{6B20264C-3744-4B3F-A195-08FE9CCDCD86}" type="pres">
      <dgm:prSet presAssocID="{278753E8-B23D-4D57-93F3-8495199A1134}" presName="spacer" presStyleCnt="0"/>
      <dgm:spPr/>
      <dgm:t>
        <a:bodyPr/>
        <a:lstStyle/>
        <a:p>
          <a:endParaRPr lang="en-US"/>
        </a:p>
      </dgm:t>
    </dgm:pt>
    <dgm:pt modelId="{223FAFC3-3971-43CD-9D21-8D0EA04F48DC}" type="pres">
      <dgm:prSet presAssocID="{CE5353B9-D2B4-45A5-AE74-5FEFFD318482}" presName="comp" presStyleCnt="0"/>
      <dgm:spPr/>
      <dgm:t>
        <a:bodyPr/>
        <a:lstStyle/>
        <a:p>
          <a:endParaRPr lang="en-US"/>
        </a:p>
      </dgm:t>
    </dgm:pt>
    <dgm:pt modelId="{1A98FCF2-C5CB-465E-81EE-B20B6B7DC262}" type="pres">
      <dgm:prSet presAssocID="{CE5353B9-D2B4-45A5-AE74-5FEFFD318482}" presName="box" presStyleLbl="node1" presStyleIdx="2" presStyleCnt="4"/>
      <dgm:spPr/>
      <dgm:t>
        <a:bodyPr/>
        <a:lstStyle/>
        <a:p>
          <a:endParaRPr lang="en-IN"/>
        </a:p>
      </dgm:t>
    </dgm:pt>
    <dgm:pt modelId="{1183EE07-ABD2-4AFC-9107-78EB81975D34}" type="pres">
      <dgm:prSet presAssocID="{CE5353B9-D2B4-45A5-AE74-5FEFFD318482}" presName="img"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1000" b="-1000"/>
          </a:stretch>
        </a:blipFill>
      </dgm:spPr>
      <dgm:t>
        <a:bodyPr/>
        <a:lstStyle/>
        <a:p>
          <a:endParaRPr lang="en-US"/>
        </a:p>
      </dgm:t>
    </dgm:pt>
    <dgm:pt modelId="{53C288EF-CCBD-460C-BD1D-458E8D95F647}" type="pres">
      <dgm:prSet presAssocID="{CE5353B9-D2B4-45A5-AE74-5FEFFD318482}" presName="text" presStyleLbl="node1" presStyleIdx="2" presStyleCnt="4">
        <dgm:presLayoutVars>
          <dgm:bulletEnabled val="1"/>
        </dgm:presLayoutVars>
      </dgm:prSet>
      <dgm:spPr/>
      <dgm:t>
        <a:bodyPr/>
        <a:lstStyle/>
        <a:p>
          <a:endParaRPr lang="en-IN"/>
        </a:p>
      </dgm:t>
    </dgm:pt>
    <dgm:pt modelId="{329B1DB7-01A5-43E3-A69F-A3FE76A7A5A4}" type="pres">
      <dgm:prSet presAssocID="{DE8A5DFF-8BF4-43D9-9B55-143F47E30457}" presName="spacer" presStyleCnt="0"/>
      <dgm:spPr/>
      <dgm:t>
        <a:bodyPr/>
        <a:lstStyle/>
        <a:p>
          <a:endParaRPr lang="en-US"/>
        </a:p>
      </dgm:t>
    </dgm:pt>
    <dgm:pt modelId="{C80E7432-8D6B-452D-A7A5-A2BFEFCA212B}" type="pres">
      <dgm:prSet presAssocID="{BEB6CD5D-F790-4A64-A072-6E43689A66AE}" presName="comp" presStyleCnt="0"/>
      <dgm:spPr/>
      <dgm:t>
        <a:bodyPr/>
        <a:lstStyle/>
        <a:p>
          <a:endParaRPr lang="en-US"/>
        </a:p>
      </dgm:t>
    </dgm:pt>
    <dgm:pt modelId="{3C52C864-EBDF-45B0-B8D4-5FCF491E7EDB}" type="pres">
      <dgm:prSet presAssocID="{BEB6CD5D-F790-4A64-A072-6E43689A66AE}" presName="box" presStyleLbl="node1" presStyleIdx="3" presStyleCnt="4"/>
      <dgm:spPr/>
      <dgm:t>
        <a:bodyPr/>
        <a:lstStyle/>
        <a:p>
          <a:endParaRPr lang="en-IN"/>
        </a:p>
      </dgm:t>
    </dgm:pt>
    <dgm:pt modelId="{859D3AA5-5CD0-42B5-A38C-6FB6086EB8DB}" type="pres">
      <dgm:prSet presAssocID="{BEB6CD5D-F790-4A64-A072-6E43689A66AE}" presName="img"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dgm:spPr>
      <dgm:t>
        <a:bodyPr/>
        <a:lstStyle/>
        <a:p>
          <a:endParaRPr lang="en-US"/>
        </a:p>
      </dgm:t>
    </dgm:pt>
    <dgm:pt modelId="{4EBDFEED-62AE-4BFE-9245-5AA2187EC088}" type="pres">
      <dgm:prSet presAssocID="{BEB6CD5D-F790-4A64-A072-6E43689A66AE}" presName="text" presStyleLbl="node1" presStyleIdx="3" presStyleCnt="4">
        <dgm:presLayoutVars>
          <dgm:bulletEnabled val="1"/>
        </dgm:presLayoutVars>
      </dgm:prSet>
      <dgm:spPr/>
      <dgm:t>
        <a:bodyPr/>
        <a:lstStyle/>
        <a:p>
          <a:endParaRPr lang="en-IN"/>
        </a:p>
      </dgm:t>
    </dgm:pt>
  </dgm:ptLst>
  <dgm:cxnLst>
    <dgm:cxn modelId="{2438C810-6184-4EA5-978D-15ADF539E2CA}" srcId="{CE5353B9-D2B4-45A5-AE74-5FEFFD318482}" destId="{2AEC6769-FDCA-4BE8-ABBE-EEBAD2F85F27}" srcOrd="0" destOrd="0" parTransId="{EF77F399-2772-4C49-B1C5-05B1707E76EF}" sibTransId="{3D70466C-ACAF-4B82-B16C-3E9789763390}"/>
    <dgm:cxn modelId="{F263C662-A304-471B-9D2F-BE49A3E0E9D1}" srcId="{1063DB27-364C-48B6-A7CF-27783E10ED13}" destId="{CE5353B9-D2B4-45A5-AE74-5FEFFD318482}" srcOrd="2" destOrd="0" parTransId="{D6AF22C7-3FCB-4E05-8D13-37A6ABA0C29C}" sibTransId="{DE8A5DFF-8BF4-43D9-9B55-143F47E30457}"/>
    <dgm:cxn modelId="{FB0D4E63-D8F9-407D-B5BF-9AC229AF75B4}" type="presOf" srcId="{88F43221-E020-4113-BCB3-C6700704CAD9}" destId="{3ECFDCF5-DC67-4DDF-BDDC-E8EB7C053151}" srcOrd="1" destOrd="0" presId="urn:microsoft.com/office/officeart/2005/8/layout/vList4"/>
    <dgm:cxn modelId="{68B5A7FA-E642-42B4-A09D-A536B4CCACC7}" type="presOf" srcId="{CE5353B9-D2B4-45A5-AE74-5FEFFD318482}" destId="{1A98FCF2-C5CB-465E-81EE-B20B6B7DC262}" srcOrd="0" destOrd="0" presId="urn:microsoft.com/office/officeart/2005/8/layout/vList4"/>
    <dgm:cxn modelId="{8FBE1152-676D-42D1-9FEF-09C85CF97C8A}" srcId="{1063DB27-364C-48B6-A7CF-27783E10ED13}" destId="{FECA0EEC-645C-49BB-86E9-3206EB638FA4}" srcOrd="0" destOrd="0" parTransId="{E351A754-103E-4758-A9BF-30E40958000B}" sibTransId="{1291F649-225E-49F7-BA73-20386658AA49}"/>
    <dgm:cxn modelId="{D144F4D1-3F66-424B-BAE3-C3BDBCE3C286}" type="presOf" srcId="{03E37361-79EB-4B4B-A27E-944605964B29}" destId="{4EBDFEED-62AE-4BFE-9245-5AA2187EC088}" srcOrd="1" destOrd="1" presId="urn:microsoft.com/office/officeart/2005/8/layout/vList4"/>
    <dgm:cxn modelId="{9BF7A3BD-7FD6-4F04-A308-3E173A883E9F}" type="presOf" srcId="{03E37361-79EB-4B4B-A27E-944605964B29}" destId="{3C52C864-EBDF-45B0-B8D4-5FCF491E7EDB}" srcOrd="0" destOrd="1" presId="urn:microsoft.com/office/officeart/2005/8/layout/vList4"/>
    <dgm:cxn modelId="{F2E5FDCC-4AF7-4B78-9846-D6B9B3BC5378}" type="presOf" srcId="{2AEC6769-FDCA-4BE8-ABBE-EEBAD2F85F27}" destId="{1A98FCF2-C5CB-465E-81EE-B20B6B7DC262}" srcOrd="0" destOrd="1" presId="urn:microsoft.com/office/officeart/2005/8/layout/vList4"/>
    <dgm:cxn modelId="{8671EE06-0371-4FEB-AD6B-90C474D68F35}" srcId="{88F43221-E020-4113-BCB3-C6700704CAD9}" destId="{C8FE2D41-F6DA-4A1A-9944-129AF827D3B3}" srcOrd="0" destOrd="0" parTransId="{15F34E8A-F415-4516-909D-9986B3924BAB}" sibTransId="{D3E1271B-C275-4BAA-8E7F-EBEBF88889D4}"/>
    <dgm:cxn modelId="{656BE270-C297-4327-AAA8-CBC446060EFB}" type="presOf" srcId="{C8FE2D41-F6DA-4A1A-9944-129AF827D3B3}" destId="{3ECFDCF5-DC67-4DDF-BDDC-E8EB7C053151}" srcOrd="1" destOrd="1" presId="urn:microsoft.com/office/officeart/2005/8/layout/vList4"/>
    <dgm:cxn modelId="{6E1A667F-A1B0-4D48-981E-7E40CC41E0E6}" type="presOf" srcId="{3A4F44C6-C915-46BF-8685-57EABE485710}" destId="{BE5668A3-D67E-4C46-91B4-C2B2A9394165}" srcOrd="0" destOrd="1" presId="urn:microsoft.com/office/officeart/2005/8/layout/vList4"/>
    <dgm:cxn modelId="{23349714-B664-4750-BF72-A3E3240B64C9}" srcId="{1063DB27-364C-48B6-A7CF-27783E10ED13}" destId="{88F43221-E020-4113-BCB3-C6700704CAD9}" srcOrd="1" destOrd="0" parTransId="{19071101-3387-4DC1-8E7B-8457402B0464}" sibTransId="{278753E8-B23D-4D57-93F3-8495199A1134}"/>
    <dgm:cxn modelId="{E12A85AD-9705-4055-A6E9-D0A95792854B}" type="presOf" srcId="{BEB6CD5D-F790-4A64-A072-6E43689A66AE}" destId="{4EBDFEED-62AE-4BFE-9245-5AA2187EC088}" srcOrd="1" destOrd="0" presId="urn:microsoft.com/office/officeart/2005/8/layout/vList4"/>
    <dgm:cxn modelId="{7E1883EC-EC50-44B6-9D5F-65C559A23515}" type="presOf" srcId="{3A4F44C6-C915-46BF-8685-57EABE485710}" destId="{FA0179D1-39A3-40DD-8E9D-17ABC8B9113A}" srcOrd="1" destOrd="1" presId="urn:microsoft.com/office/officeart/2005/8/layout/vList4"/>
    <dgm:cxn modelId="{30346CCB-B75A-48DA-8058-B56849427E62}" type="presOf" srcId="{BEB6CD5D-F790-4A64-A072-6E43689A66AE}" destId="{3C52C864-EBDF-45B0-B8D4-5FCF491E7EDB}" srcOrd="0" destOrd="0" presId="urn:microsoft.com/office/officeart/2005/8/layout/vList4"/>
    <dgm:cxn modelId="{1F98AC7E-F8B2-452D-9BEF-34E81E04B8ED}" type="presOf" srcId="{88F43221-E020-4113-BCB3-C6700704CAD9}" destId="{A9302949-85D7-4661-9189-A6EC3F11A4E9}" srcOrd="0" destOrd="0" presId="urn:microsoft.com/office/officeart/2005/8/layout/vList4"/>
    <dgm:cxn modelId="{2FB9B308-A2DE-4277-BADB-045744FC5295}" type="presOf" srcId="{1063DB27-364C-48B6-A7CF-27783E10ED13}" destId="{C577C569-6F0E-4E5C-BF34-D2F58B171C34}" srcOrd="0" destOrd="0" presId="urn:microsoft.com/office/officeart/2005/8/layout/vList4"/>
    <dgm:cxn modelId="{3F5633C6-1341-4905-B860-7AE30B20D955}" type="presOf" srcId="{2AEC6769-FDCA-4BE8-ABBE-EEBAD2F85F27}" destId="{53C288EF-CCBD-460C-BD1D-458E8D95F647}" srcOrd="1" destOrd="1" presId="urn:microsoft.com/office/officeart/2005/8/layout/vList4"/>
    <dgm:cxn modelId="{32252D9D-0E43-4B60-A8E5-A100ACD14E74}" type="presOf" srcId="{FECA0EEC-645C-49BB-86E9-3206EB638FA4}" destId="{BE5668A3-D67E-4C46-91B4-C2B2A9394165}" srcOrd="0" destOrd="0" presId="urn:microsoft.com/office/officeart/2005/8/layout/vList4"/>
    <dgm:cxn modelId="{4F1E3F89-D7E8-4E70-81FB-178C4C445B2C}" type="presOf" srcId="{C8FE2D41-F6DA-4A1A-9944-129AF827D3B3}" destId="{A9302949-85D7-4661-9189-A6EC3F11A4E9}" srcOrd="0" destOrd="1" presId="urn:microsoft.com/office/officeart/2005/8/layout/vList4"/>
    <dgm:cxn modelId="{F7C4C7A4-5EBD-49CA-B7C6-061F3DE2EE70}" srcId="{1063DB27-364C-48B6-A7CF-27783E10ED13}" destId="{BEB6CD5D-F790-4A64-A072-6E43689A66AE}" srcOrd="3" destOrd="0" parTransId="{C4F8A15C-8219-4892-8C23-16DC015A43CA}" sibTransId="{7EFB6389-1D37-4D1E-8109-B6955EE7EB9E}"/>
    <dgm:cxn modelId="{765D419F-F713-4167-9263-1CAA1FBABCD9}" type="presOf" srcId="{CE5353B9-D2B4-45A5-AE74-5FEFFD318482}" destId="{53C288EF-CCBD-460C-BD1D-458E8D95F647}" srcOrd="1" destOrd="0" presId="urn:microsoft.com/office/officeart/2005/8/layout/vList4"/>
    <dgm:cxn modelId="{46A1C957-FCBF-4F66-B733-04B6B7386CE3}" srcId="{BEB6CD5D-F790-4A64-A072-6E43689A66AE}" destId="{03E37361-79EB-4B4B-A27E-944605964B29}" srcOrd="0" destOrd="0" parTransId="{49CF3922-4277-4609-BDB8-4531C41587EB}" sibTransId="{B2FCB829-B7F4-4E40-BEEC-B59442943A70}"/>
    <dgm:cxn modelId="{1AE340A8-1895-4630-B892-8FB7AA8EA69C}" type="presOf" srcId="{FECA0EEC-645C-49BB-86E9-3206EB638FA4}" destId="{FA0179D1-39A3-40DD-8E9D-17ABC8B9113A}" srcOrd="1" destOrd="0" presId="urn:microsoft.com/office/officeart/2005/8/layout/vList4"/>
    <dgm:cxn modelId="{48943DD3-07F3-46EE-B1ED-F0C133981C9A}" srcId="{FECA0EEC-645C-49BB-86E9-3206EB638FA4}" destId="{3A4F44C6-C915-46BF-8685-57EABE485710}" srcOrd="0" destOrd="0" parTransId="{6D0FF586-40AA-413D-A2B6-2A2F04FAC477}" sibTransId="{273A4637-074D-4233-B272-232475A76DB1}"/>
    <dgm:cxn modelId="{196BC690-C47A-471D-8C66-E0EA11667833}" type="presParOf" srcId="{C577C569-6F0E-4E5C-BF34-D2F58B171C34}" destId="{94FBF664-A181-468A-A93C-C83D0B3505C6}" srcOrd="0" destOrd="0" presId="urn:microsoft.com/office/officeart/2005/8/layout/vList4"/>
    <dgm:cxn modelId="{3C6A33B4-3F9E-4160-B55C-C599E853CDE0}" type="presParOf" srcId="{94FBF664-A181-468A-A93C-C83D0B3505C6}" destId="{BE5668A3-D67E-4C46-91B4-C2B2A9394165}" srcOrd="0" destOrd="0" presId="urn:microsoft.com/office/officeart/2005/8/layout/vList4"/>
    <dgm:cxn modelId="{993F5049-DF90-4CB8-9C5A-9014A36CAD05}" type="presParOf" srcId="{94FBF664-A181-468A-A93C-C83D0B3505C6}" destId="{72E33288-1107-41EB-9E68-122DC3BD0150}" srcOrd="1" destOrd="0" presId="urn:microsoft.com/office/officeart/2005/8/layout/vList4"/>
    <dgm:cxn modelId="{3347A3F7-3C58-4DC4-AF61-31FA384DE0E2}" type="presParOf" srcId="{94FBF664-A181-468A-A93C-C83D0B3505C6}" destId="{FA0179D1-39A3-40DD-8E9D-17ABC8B9113A}" srcOrd="2" destOrd="0" presId="urn:microsoft.com/office/officeart/2005/8/layout/vList4"/>
    <dgm:cxn modelId="{47B683A3-9918-4D46-B964-0571B3659774}" type="presParOf" srcId="{C577C569-6F0E-4E5C-BF34-D2F58B171C34}" destId="{F0FCBEEC-F353-46E0-869E-AE7E416C5FDD}" srcOrd="1" destOrd="0" presId="urn:microsoft.com/office/officeart/2005/8/layout/vList4"/>
    <dgm:cxn modelId="{7B9A8413-5244-43F3-B6E9-9218AA4B7908}" type="presParOf" srcId="{C577C569-6F0E-4E5C-BF34-D2F58B171C34}" destId="{67F55402-6A59-4B8B-9BDD-866A4E7BD168}" srcOrd="2" destOrd="0" presId="urn:microsoft.com/office/officeart/2005/8/layout/vList4"/>
    <dgm:cxn modelId="{7FA0A1A5-0D8E-4EB8-9B92-917C1F66ADAF}" type="presParOf" srcId="{67F55402-6A59-4B8B-9BDD-866A4E7BD168}" destId="{A9302949-85D7-4661-9189-A6EC3F11A4E9}" srcOrd="0" destOrd="0" presId="urn:microsoft.com/office/officeart/2005/8/layout/vList4"/>
    <dgm:cxn modelId="{C2B8F280-635E-42CD-BF7F-68763B203CBF}" type="presParOf" srcId="{67F55402-6A59-4B8B-9BDD-866A4E7BD168}" destId="{2A293C13-23AA-4D83-A8F5-73D555A4131E}" srcOrd="1" destOrd="0" presId="urn:microsoft.com/office/officeart/2005/8/layout/vList4"/>
    <dgm:cxn modelId="{52A2AF31-EA83-4AE1-A66C-CAC164AA1D90}" type="presParOf" srcId="{67F55402-6A59-4B8B-9BDD-866A4E7BD168}" destId="{3ECFDCF5-DC67-4DDF-BDDC-E8EB7C053151}" srcOrd="2" destOrd="0" presId="urn:microsoft.com/office/officeart/2005/8/layout/vList4"/>
    <dgm:cxn modelId="{91C505EC-DC36-4F15-8529-2CADF1F701F8}" type="presParOf" srcId="{C577C569-6F0E-4E5C-BF34-D2F58B171C34}" destId="{6B20264C-3744-4B3F-A195-08FE9CCDCD86}" srcOrd="3" destOrd="0" presId="urn:microsoft.com/office/officeart/2005/8/layout/vList4"/>
    <dgm:cxn modelId="{C343EA7B-4ED2-46BD-8AA6-CF55E01B09DD}" type="presParOf" srcId="{C577C569-6F0E-4E5C-BF34-D2F58B171C34}" destId="{223FAFC3-3971-43CD-9D21-8D0EA04F48DC}" srcOrd="4" destOrd="0" presId="urn:microsoft.com/office/officeart/2005/8/layout/vList4"/>
    <dgm:cxn modelId="{0D88BBD6-4DD9-4F77-B187-FA199B0AB28F}" type="presParOf" srcId="{223FAFC3-3971-43CD-9D21-8D0EA04F48DC}" destId="{1A98FCF2-C5CB-465E-81EE-B20B6B7DC262}" srcOrd="0" destOrd="0" presId="urn:microsoft.com/office/officeart/2005/8/layout/vList4"/>
    <dgm:cxn modelId="{9D05B52A-9C33-49BD-8A70-C44D5950834A}" type="presParOf" srcId="{223FAFC3-3971-43CD-9D21-8D0EA04F48DC}" destId="{1183EE07-ABD2-4AFC-9107-78EB81975D34}" srcOrd="1" destOrd="0" presId="urn:microsoft.com/office/officeart/2005/8/layout/vList4"/>
    <dgm:cxn modelId="{4D011F64-AA57-4F6C-BA4B-330114A702A5}" type="presParOf" srcId="{223FAFC3-3971-43CD-9D21-8D0EA04F48DC}" destId="{53C288EF-CCBD-460C-BD1D-458E8D95F647}" srcOrd="2" destOrd="0" presId="urn:microsoft.com/office/officeart/2005/8/layout/vList4"/>
    <dgm:cxn modelId="{69305126-44D9-4C91-AF4E-960FE5593043}" type="presParOf" srcId="{C577C569-6F0E-4E5C-BF34-D2F58B171C34}" destId="{329B1DB7-01A5-43E3-A69F-A3FE76A7A5A4}" srcOrd="5" destOrd="0" presId="urn:microsoft.com/office/officeart/2005/8/layout/vList4"/>
    <dgm:cxn modelId="{233013D2-669C-472B-8392-322F91C7D179}" type="presParOf" srcId="{C577C569-6F0E-4E5C-BF34-D2F58B171C34}" destId="{C80E7432-8D6B-452D-A7A5-A2BFEFCA212B}" srcOrd="6" destOrd="0" presId="urn:microsoft.com/office/officeart/2005/8/layout/vList4"/>
    <dgm:cxn modelId="{27509F4D-57DD-4CC5-BE01-A17FA2BDB42C}" type="presParOf" srcId="{C80E7432-8D6B-452D-A7A5-A2BFEFCA212B}" destId="{3C52C864-EBDF-45B0-B8D4-5FCF491E7EDB}" srcOrd="0" destOrd="0" presId="urn:microsoft.com/office/officeart/2005/8/layout/vList4"/>
    <dgm:cxn modelId="{D0526F85-82C0-4B50-BFEE-68A575617CD3}" type="presParOf" srcId="{C80E7432-8D6B-452D-A7A5-A2BFEFCA212B}" destId="{859D3AA5-5CD0-42B5-A38C-6FB6086EB8DB}" srcOrd="1" destOrd="0" presId="urn:microsoft.com/office/officeart/2005/8/layout/vList4"/>
    <dgm:cxn modelId="{AE95BAF8-0E0E-4DD3-8A53-423FFE534965}" type="presParOf" srcId="{C80E7432-8D6B-452D-A7A5-A2BFEFCA212B}" destId="{4EBDFEED-62AE-4BFE-9245-5AA2187EC088}"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3CBEB8-15B9-479B-814B-5D31B16FC11C}" type="doc">
      <dgm:prSet loTypeId="urn:microsoft.com/office/officeart/2008/layout/VerticalCurvedList" loCatId="list" qsTypeId="urn:microsoft.com/office/officeart/2005/8/quickstyle/simple3" qsCatId="simple" csTypeId="urn:microsoft.com/office/officeart/2005/8/colors/accent1_1" csCatId="accent1" phldr="1"/>
      <dgm:spPr/>
      <dgm:t>
        <a:bodyPr/>
        <a:lstStyle/>
        <a:p>
          <a:endParaRPr lang="en-US"/>
        </a:p>
      </dgm:t>
    </dgm:pt>
    <dgm:pt modelId="{647B2DA2-286A-48E2-B370-92F6E133FCA8}">
      <dgm:prSet phldrT="[Text]"/>
      <dgm:spPr/>
      <dgm:t>
        <a:bodyPr/>
        <a:lstStyle/>
        <a:p>
          <a:r>
            <a:rPr lang="en-US" dirty="0" smtClean="0"/>
            <a:t>Pavaneesh</a:t>
          </a:r>
          <a:endParaRPr lang="en-US" dirty="0"/>
        </a:p>
      </dgm:t>
    </dgm:pt>
    <dgm:pt modelId="{DB86F276-F5C1-4263-87B1-8DBE9A0D4E78}" type="parTrans" cxnId="{F668F544-C646-4B19-A1A5-A8DAE713FF9E}">
      <dgm:prSet/>
      <dgm:spPr/>
      <dgm:t>
        <a:bodyPr/>
        <a:lstStyle/>
        <a:p>
          <a:endParaRPr lang="en-US"/>
        </a:p>
      </dgm:t>
    </dgm:pt>
    <dgm:pt modelId="{C4AA72EA-FB3F-4918-B7EB-3EB6DE82B41C}" type="sibTrans" cxnId="{F668F544-C646-4B19-A1A5-A8DAE713FF9E}">
      <dgm:prSet/>
      <dgm:spPr/>
      <dgm:t>
        <a:bodyPr/>
        <a:lstStyle/>
        <a:p>
          <a:endParaRPr lang="en-US"/>
        </a:p>
      </dgm:t>
    </dgm:pt>
    <dgm:pt modelId="{99C25B9E-5D29-4C22-826F-FD00DDACBF2F}">
      <dgm:prSet phldrT="[Text]"/>
      <dgm:spPr/>
      <dgm:t>
        <a:bodyPr/>
        <a:lstStyle/>
        <a:p>
          <a:r>
            <a:rPr lang="en-US" dirty="0" smtClean="0"/>
            <a:t>Venkata</a:t>
          </a:r>
          <a:endParaRPr lang="en-US" dirty="0"/>
        </a:p>
      </dgm:t>
    </dgm:pt>
    <dgm:pt modelId="{0EB8482D-32F8-4CD7-A03D-4F6003F63C73}" type="parTrans" cxnId="{9790BEE9-A19A-4D61-86AD-4235A1009817}">
      <dgm:prSet/>
      <dgm:spPr/>
      <dgm:t>
        <a:bodyPr/>
        <a:lstStyle/>
        <a:p>
          <a:endParaRPr lang="en-US"/>
        </a:p>
      </dgm:t>
    </dgm:pt>
    <dgm:pt modelId="{5338111D-EDB4-4516-B761-8E27760916F8}" type="sibTrans" cxnId="{9790BEE9-A19A-4D61-86AD-4235A1009817}">
      <dgm:prSet/>
      <dgm:spPr/>
      <dgm:t>
        <a:bodyPr/>
        <a:lstStyle/>
        <a:p>
          <a:endParaRPr lang="en-US"/>
        </a:p>
      </dgm:t>
    </dgm:pt>
    <dgm:pt modelId="{BFE71EF6-643C-4E77-9D3E-978B40EED89C}">
      <dgm:prSet phldrT="[Text]"/>
      <dgm:spPr/>
      <dgm:t>
        <a:bodyPr/>
        <a:lstStyle/>
        <a:p>
          <a:r>
            <a:rPr lang="en-US" dirty="0" smtClean="0"/>
            <a:t>Krishna Ravalli</a:t>
          </a:r>
          <a:endParaRPr lang="en-US" dirty="0"/>
        </a:p>
      </dgm:t>
    </dgm:pt>
    <dgm:pt modelId="{BF79F0E4-0295-4B7E-9871-2431E4C5E6F7}" type="parTrans" cxnId="{EF1EC994-8596-43A9-BBA0-010DF6A61CCD}">
      <dgm:prSet/>
      <dgm:spPr/>
      <dgm:t>
        <a:bodyPr/>
        <a:lstStyle/>
        <a:p>
          <a:endParaRPr lang="en-US"/>
        </a:p>
      </dgm:t>
    </dgm:pt>
    <dgm:pt modelId="{1D4551E0-D22A-4A3E-A09E-9A8473896AAF}" type="sibTrans" cxnId="{EF1EC994-8596-43A9-BBA0-010DF6A61CCD}">
      <dgm:prSet/>
      <dgm:spPr/>
      <dgm:t>
        <a:bodyPr/>
        <a:lstStyle/>
        <a:p>
          <a:endParaRPr lang="en-US"/>
        </a:p>
      </dgm:t>
    </dgm:pt>
    <dgm:pt modelId="{858A4294-49DA-4D22-A158-B443386170E6}">
      <dgm:prSet phldrT="[Text]"/>
      <dgm:spPr/>
      <dgm:t>
        <a:bodyPr/>
        <a:lstStyle/>
        <a:p>
          <a:r>
            <a:rPr lang="en-US" dirty="0" smtClean="0"/>
            <a:t>Chinnappa Reddy</a:t>
          </a:r>
          <a:endParaRPr lang="en-US" dirty="0"/>
        </a:p>
      </dgm:t>
    </dgm:pt>
    <dgm:pt modelId="{9C57721C-2B4F-46C6-A359-234C6957EE6E}" type="parTrans" cxnId="{B5BCD15F-83B9-42E8-870F-CE1DE6A3E1F1}">
      <dgm:prSet/>
      <dgm:spPr/>
      <dgm:t>
        <a:bodyPr/>
        <a:lstStyle/>
        <a:p>
          <a:endParaRPr lang="en-US"/>
        </a:p>
      </dgm:t>
    </dgm:pt>
    <dgm:pt modelId="{290EBD00-7651-4040-8DA2-9AB9DDD7D69D}" type="sibTrans" cxnId="{B5BCD15F-83B9-42E8-870F-CE1DE6A3E1F1}">
      <dgm:prSet/>
      <dgm:spPr/>
      <dgm:t>
        <a:bodyPr/>
        <a:lstStyle/>
        <a:p>
          <a:endParaRPr lang="en-US"/>
        </a:p>
      </dgm:t>
    </dgm:pt>
    <dgm:pt modelId="{2A0EC1A4-DE30-4F14-9C32-61A538D8ADCC}">
      <dgm:prSet phldrT="[Text]"/>
      <dgm:spPr/>
      <dgm:t>
        <a:bodyPr/>
        <a:lstStyle/>
        <a:p>
          <a:r>
            <a:rPr lang="en-US" dirty="0" err="1" smtClean="0"/>
            <a:t>Racharlaprem</a:t>
          </a:r>
          <a:endParaRPr lang="en-US" dirty="0"/>
        </a:p>
      </dgm:t>
    </dgm:pt>
    <dgm:pt modelId="{08DFF0F1-6CBA-4222-8D07-7A07E9745AE5}" type="parTrans" cxnId="{344033AF-909D-4801-A207-3162B53B69F1}">
      <dgm:prSet/>
      <dgm:spPr/>
      <dgm:t>
        <a:bodyPr/>
        <a:lstStyle/>
        <a:p>
          <a:endParaRPr lang="en-US"/>
        </a:p>
      </dgm:t>
    </dgm:pt>
    <dgm:pt modelId="{C65AF05B-E280-46C6-ADA7-27306D1FEF8C}" type="sibTrans" cxnId="{344033AF-909D-4801-A207-3162B53B69F1}">
      <dgm:prSet/>
      <dgm:spPr/>
      <dgm:t>
        <a:bodyPr/>
        <a:lstStyle/>
        <a:p>
          <a:endParaRPr lang="en-US"/>
        </a:p>
      </dgm:t>
    </dgm:pt>
    <dgm:pt modelId="{D0FB8905-A16A-4F47-9E46-6C161FFEFE37}" type="pres">
      <dgm:prSet presAssocID="{9C3CBEB8-15B9-479B-814B-5D31B16FC11C}" presName="Name0" presStyleCnt="0">
        <dgm:presLayoutVars>
          <dgm:chMax val="7"/>
          <dgm:chPref val="7"/>
          <dgm:dir/>
        </dgm:presLayoutVars>
      </dgm:prSet>
      <dgm:spPr/>
      <dgm:t>
        <a:bodyPr/>
        <a:lstStyle/>
        <a:p>
          <a:endParaRPr lang="en-US"/>
        </a:p>
      </dgm:t>
    </dgm:pt>
    <dgm:pt modelId="{984A13C1-C44B-4107-9E54-33E53B943427}" type="pres">
      <dgm:prSet presAssocID="{9C3CBEB8-15B9-479B-814B-5D31B16FC11C}" presName="Name1" presStyleCnt="0"/>
      <dgm:spPr/>
    </dgm:pt>
    <dgm:pt modelId="{AFF5451E-6856-4F02-BF84-67F6C4FD4CE5}" type="pres">
      <dgm:prSet presAssocID="{9C3CBEB8-15B9-479B-814B-5D31B16FC11C}" presName="cycle" presStyleCnt="0"/>
      <dgm:spPr/>
    </dgm:pt>
    <dgm:pt modelId="{22568BAA-DE61-4DA3-8736-FC6F95EBFA1D}" type="pres">
      <dgm:prSet presAssocID="{9C3CBEB8-15B9-479B-814B-5D31B16FC11C}" presName="srcNode" presStyleLbl="node1" presStyleIdx="0" presStyleCnt="5"/>
      <dgm:spPr/>
    </dgm:pt>
    <dgm:pt modelId="{CCF624A8-451E-459D-91A0-99700873AA08}" type="pres">
      <dgm:prSet presAssocID="{9C3CBEB8-15B9-479B-814B-5D31B16FC11C}" presName="conn" presStyleLbl="parChTrans1D2" presStyleIdx="0" presStyleCnt="1"/>
      <dgm:spPr/>
      <dgm:t>
        <a:bodyPr/>
        <a:lstStyle/>
        <a:p>
          <a:endParaRPr lang="en-US"/>
        </a:p>
      </dgm:t>
    </dgm:pt>
    <dgm:pt modelId="{821CB9E8-FB04-4E1B-9E4A-456904627BCC}" type="pres">
      <dgm:prSet presAssocID="{9C3CBEB8-15B9-479B-814B-5D31B16FC11C}" presName="extraNode" presStyleLbl="node1" presStyleIdx="0" presStyleCnt="5"/>
      <dgm:spPr/>
    </dgm:pt>
    <dgm:pt modelId="{862B33D5-7A37-4767-B209-AD382595810B}" type="pres">
      <dgm:prSet presAssocID="{9C3CBEB8-15B9-479B-814B-5D31B16FC11C}" presName="dstNode" presStyleLbl="node1" presStyleIdx="0" presStyleCnt="5"/>
      <dgm:spPr/>
    </dgm:pt>
    <dgm:pt modelId="{C3F52CE6-4A9C-43EA-B320-865DC253A2E6}" type="pres">
      <dgm:prSet presAssocID="{647B2DA2-286A-48E2-B370-92F6E133FCA8}" presName="text_1" presStyleLbl="node1" presStyleIdx="0" presStyleCnt="5">
        <dgm:presLayoutVars>
          <dgm:bulletEnabled val="1"/>
        </dgm:presLayoutVars>
      </dgm:prSet>
      <dgm:spPr/>
      <dgm:t>
        <a:bodyPr/>
        <a:lstStyle/>
        <a:p>
          <a:endParaRPr lang="en-US"/>
        </a:p>
      </dgm:t>
    </dgm:pt>
    <dgm:pt modelId="{C8438944-F457-4C95-8D38-9AAD6F7871F4}" type="pres">
      <dgm:prSet presAssocID="{647B2DA2-286A-48E2-B370-92F6E133FCA8}" presName="accent_1" presStyleCnt="0"/>
      <dgm:spPr/>
    </dgm:pt>
    <dgm:pt modelId="{7F678BA6-7C09-48A7-9C5C-8C31BD8AF247}" type="pres">
      <dgm:prSet presAssocID="{647B2DA2-286A-48E2-B370-92F6E133FCA8}" presName="accentRepeatNode" presStyleLbl="solidFgAcc1" presStyleIdx="0" presStyleCnt="5"/>
      <dgm:spPr/>
    </dgm:pt>
    <dgm:pt modelId="{3FF690D4-B0AD-49FC-BA0E-62FD68B423BB}" type="pres">
      <dgm:prSet presAssocID="{99C25B9E-5D29-4C22-826F-FD00DDACBF2F}" presName="text_2" presStyleLbl="node1" presStyleIdx="1" presStyleCnt="5">
        <dgm:presLayoutVars>
          <dgm:bulletEnabled val="1"/>
        </dgm:presLayoutVars>
      </dgm:prSet>
      <dgm:spPr/>
      <dgm:t>
        <a:bodyPr/>
        <a:lstStyle/>
        <a:p>
          <a:endParaRPr lang="en-US"/>
        </a:p>
      </dgm:t>
    </dgm:pt>
    <dgm:pt modelId="{3AF08151-D692-4059-B80C-4E87F6E00DDB}" type="pres">
      <dgm:prSet presAssocID="{99C25B9E-5D29-4C22-826F-FD00DDACBF2F}" presName="accent_2" presStyleCnt="0"/>
      <dgm:spPr/>
    </dgm:pt>
    <dgm:pt modelId="{B7EEA4EF-11E7-436D-A579-D2C1E04875C5}" type="pres">
      <dgm:prSet presAssocID="{99C25B9E-5D29-4C22-826F-FD00DDACBF2F}" presName="accentRepeatNode" presStyleLbl="solidFgAcc1" presStyleIdx="1" presStyleCnt="5"/>
      <dgm:spPr/>
    </dgm:pt>
    <dgm:pt modelId="{895747E7-97AB-4CF3-9D29-A7D260AB1E19}" type="pres">
      <dgm:prSet presAssocID="{BFE71EF6-643C-4E77-9D3E-978B40EED89C}" presName="text_3" presStyleLbl="node1" presStyleIdx="2" presStyleCnt="5">
        <dgm:presLayoutVars>
          <dgm:bulletEnabled val="1"/>
        </dgm:presLayoutVars>
      </dgm:prSet>
      <dgm:spPr/>
      <dgm:t>
        <a:bodyPr/>
        <a:lstStyle/>
        <a:p>
          <a:endParaRPr lang="en-US"/>
        </a:p>
      </dgm:t>
    </dgm:pt>
    <dgm:pt modelId="{25E1CDF1-D144-47F9-8B5B-DBDDFD75790E}" type="pres">
      <dgm:prSet presAssocID="{BFE71EF6-643C-4E77-9D3E-978B40EED89C}" presName="accent_3" presStyleCnt="0"/>
      <dgm:spPr/>
    </dgm:pt>
    <dgm:pt modelId="{AB9A9338-0D90-4970-8EB4-4A4223C183B6}" type="pres">
      <dgm:prSet presAssocID="{BFE71EF6-643C-4E77-9D3E-978B40EED89C}" presName="accentRepeatNode" presStyleLbl="solidFgAcc1" presStyleIdx="2" presStyleCnt="5"/>
      <dgm:spPr/>
    </dgm:pt>
    <dgm:pt modelId="{A63A5B61-8534-4847-B552-940239F720E8}" type="pres">
      <dgm:prSet presAssocID="{858A4294-49DA-4D22-A158-B443386170E6}" presName="text_4" presStyleLbl="node1" presStyleIdx="3" presStyleCnt="5">
        <dgm:presLayoutVars>
          <dgm:bulletEnabled val="1"/>
        </dgm:presLayoutVars>
      </dgm:prSet>
      <dgm:spPr/>
      <dgm:t>
        <a:bodyPr/>
        <a:lstStyle/>
        <a:p>
          <a:endParaRPr lang="en-US"/>
        </a:p>
      </dgm:t>
    </dgm:pt>
    <dgm:pt modelId="{0BE04365-43D7-4D9C-A4BE-CEDF68A16C7A}" type="pres">
      <dgm:prSet presAssocID="{858A4294-49DA-4D22-A158-B443386170E6}" presName="accent_4" presStyleCnt="0"/>
      <dgm:spPr/>
    </dgm:pt>
    <dgm:pt modelId="{75C5BB0B-7148-4CE9-A49D-062154D9125B}" type="pres">
      <dgm:prSet presAssocID="{858A4294-49DA-4D22-A158-B443386170E6}" presName="accentRepeatNode" presStyleLbl="solidFgAcc1" presStyleIdx="3" presStyleCnt="5"/>
      <dgm:spPr/>
    </dgm:pt>
    <dgm:pt modelId="{8ABD1E75-5145-4399-A8D2-3C9DEC425DAE}" type="pres">
      <dgm:prSet presAssocID="{2A0EC1A4-DE30-4F14-9C32-61A538D8ADCC}" presName="text_5" presStyleLbl="node1" presStyleIdx="4" presStyleCnt="5">
        <dgm:presLayoutVars>
          <dgm:bulletEnabled val="1"/>
        </dgm:presLayoutVars>
      </dgm:prSet>
      <dgm:spPr/>
      <dgm:t>
        <a:bodyPr/>
        <a:lstStyle/>
        <a:p>
          <a:endParaRPr lang="en-US"/>
        </a:p>
      </dgm:t>
    </dgm:pt>
    <dgm:pt modelId="{7968D56D-EFB5-48A6-8443-DAB9DFC88D52}" type="pres">
      <dgm:prSet presAssocID="{2A0EC1A4-DE30-4F14-9C32-61A538D8ADCC}" presName="accent_5" presStyleCnt="0"/>
      <dgm:spPr/>
    </dgm:pt>
    <dgm:pt modelId="{5AC1F000-F0A9-45DD-9FD5-C21DFD064272}" type="pres">
      <dgm:prSet presAssocID="{2A0EC1A4-DE30-4F14-9C32-61A538D8ADCC}" presName="accentRepeatNode" presStyleLbl="solidFgAcc1" presStyleIdx="4" presStyleCnt="5"/>
      <dgm:spPr/>
    </dgm:pt>
  </dgm:ptLst>
  <dgm:cxnLst>
    <dgm:cxn modelId="{B5BCD15F-83B9-42E8-870F-CE1DE6A3E1F1}" srcId="{9C3CBEB8-15B9-479B-814B-5D31B16FC11C}" destId="{858A4294-49DA-4D22-A158-B443386170E6}" srcOrd="3" destOrd="0" parTransId="{9C57721C-2B4F-46C6-A359-234C6957EE6E}" sibTransId="{290EBD00-7651-4040-8DA2-9AB9DDD7D69D}"/>
    <dgm:cxn modelId="{0317D545-F1AE-458E-B040-7595393F7F0D}" type="presOf" srcId="{2A0EC1A4-DE30-4F14-9C32-61A538D8ADCC}" destId="{8ABD1E75-5145-4399-A8D2-3C9DEC425DAE}" srcOrd="0" destOrd="0" presId="urn:microsoft.com/office/officeart/2008/layout/VerticalCurvedList"/>
    <dgm:cxn modelId="{C4DE146F-C1E6-4C21-AE91-EF20885938F2}" type="presOf" srcId="{647B2DA2-286A-48E2-B370-92F6E133FCA8}" destId="{C3F52CE6-4A9C-43EA-B320-865DC253A2E6}" srcOrd="0" destOrd="0" presId="urn:microsoft.com/office/officeart/2008/layout/VerticalCurvedList"/>
    <dgm:cxn modelId="{F674B290-C352-46A3-B3A9-33540A24D852}" type="presOf" srcId="{99C25B9E-5D29-4C22-826F-FD00DDACBF2F}" destId="{3FF690D4-B0AD-49FC-BA0E-62FD68B423BB}" srcOrd="0" destOrd="0" presId="urn:microsoft.com/office/officeart/2008/layout/VerticalCurvedList"/>
    <dgm:cxn modelId="{EF1EC994-8596-43A9-BBA0-010DF6A61CCD}" srcId="{9C3CBEB8-15B9-479B-814B-5D31B16FC11C}" destId="{BFE71EF6-643C-4E77-9D3E-978B40EED89C}" srcOrd="2" destOrd="0" parTransId="{BF79F0E4-0295-4B7E-9871-2431E4C5E6F7}" sibTransId="{1D4551E0-D22A-4A3E-A09E-9A8473896AAF}"/>
    <dgm:cxn modelId="{344033AF-909D-4801-A207-3162B53B69F1}" srcId="{9C3CBEB8-15B9-479B-814B-5D31B16FC11C}" destId="{2A0EC1A4-DE30-4F14-9C32-61A538D8ADCC}" srcOrd="4" destOrd="0" parTransId="{08DFF0F1-6CBA-4222-8D07-7A07E9745AE5}" sibTransId="{C65AF05B-E280-46C6-ADA7-27306D1FEF8C}"/>
    <dgm:cxn modelId="{9790BEE9-A19A-4D61-86AD-4235A1009817}" srcId="{9C3CBEB8-15B9-479B-814B-5D31B16FC11C}" destId="{99C25B9E-5D29-4C22-826F-FD00DDACBF2F}" srcOrd="1" destOrd="0" parTransId="{0EB8482D-32F8-4CD7-A03D-4F6003F63C73}" sibTransId="{5338111D-EDB4-4516-B761-8E27760916F8}"/>
    <dgm:cxn modelId="{EA0E9951-0759-42C8-9EBD-FD7903BB5FAE}" type="presOf" srcId="{C4AA72EA-FB3F-4918-B7EB-3EB6DE82B41C}" destId="{CCF624A8-451E-459D-91A0-99700873AA08}" srcOrd="0" destOrd="0" presId="urn:microsoft.com/office/officeart/2008/layout/VerticalCurvedList"/>
    <dgm:cxn modelId="{4FC41B6F-9A9B-4C97-BC5D-DEC2D9F29C7D}" type="presOf" srcId="{9C3CBEB8-15B9-479B-814B-5D31B16FC11C}" destId="{D0FB8905-A16A-4F47-9E46-6C161FFEFE37}" srcOrd="0" destOrd="0" presId="urn:microsoft.com/office/officeart/2008/layout/VerticalCurvedList"/>
    <dgm:cxn modelId="{A6BBD93F-2A3E-433C-8784-00615138CE3D}" type="presOf" srcId="{858A4294-49DA-4D22-A158-B443386170E6}" destId="{A63A5B61-8534-4847-B552-940239F720E8}" srcOrd="0" destOrd="0" presId="urn:microsoft.com/office/officeart/2008/layout/VerticalCurvedList"/>
    <dgm:cxn modelId="{8BDEFA9B-A757-4BBE-9A53-228FDB03918B}" type="presOf" srcId="{BFE71EF6-643C-4E77-9D3E-978B40EED89C}" destId="{895747E7-97AB-4CF3-9D29-A7D260AB1E19}" srcOrd="0" destOrd="0" presId="urn:microsoft.com/office/officeart/2008/layout/VerticalCurvedList"/>
    <dgm:cxn modelId="{F668F544-C646-4B19-A1A5-A8DAE713FF9E}" srcId="{9C3CBEB8-15B9-479B-814B-5D31B16FC11C}" destId="{647B2DA2-286A-48E2-B370-92F6E133FCA8}" srcOrd="0" destOrd="0" parTransId="{DB86F276-F5C1-4263-87B1-8DBE9A0D4E78}" sibTransId="{C4AA72EA-FB3F-4918-B7EB-3EB6DE82B41C}"/>
    <dgm:cxn modelId="{737D5FBC-6E1F-4EE0-99CF-010AF1A75145}" type="presParOf" srcId="{D0FB8905-A16A-4F47-9E46-6C161FFEFE37}" destId="{984A13C1-C44B-4107-9E54-33E53B943427}" srcOrd="0" destOrd="0" presId="urn:microsoft.com/office/officeart/2008/layout/VerticalCurvedList"/>
    <dgm:cxn modelId="{E30D65A8-8540-4656-BC47-293093469E71}" type="presParOf" srcId="{984A13C1-C44B-4107-9E54-33E53B943427}" destId="{AFF5451E-6856-4F02-BF84-67F6C4FD4CE5}" srcOrd="0" destOrd="0" presId="urn:microsoft.com/office/officeart/2008/layout/VerticalCurvedList"/>
    <dgm:cxn modelId="{8FF0A235-588A-4861-BAE1-5FF543FB88FF}" type="presParOf" srcId="{AFF5451E-6856-4F02-BF84-67F6C4FD4CE5}" destId="{22568BAA-DE61-4DA3-8736-FC6F95EBFA1D}" srcOrd="0" destOrd="0" presId="urn:microsoft.com/office/officeart/2008/layout/VerticalCurvedList"/>
    <dgm:cxn modelId="{A7E0882B-62D1-465A-BF61-118DF47D1774}" type="presParOf" srcId="{AFF5451E-6856-4F02-BF84-67F6C4FD4CE5}" destId="{CCF624A8-451E-459D-91A0-99700873AA08}" srcOrd="1" destOrd="0" presId="urn:microsoft.com/office/officeart/2008/layout/VerticalCurvedList"/>
    <dgm:cxn modelId="{A9B1402D-4F0A-407F-8ACE-DBAAE66B48B1}" type="presParOf" srcId="{AFF5451E-6856-4F02-BF84-67F6C4FD4CE5}" destId="{821CB9E8-FB04-4E1B-9E4A-456904627BCC}" srcOrd="2" destOrd="0" presId="urn:microsoft.com/office/officeart/2008/layout/VerticalCurvedList"/>
    <dgm:cxn modelId="{42A209BD-73D0-45DD-A456-FBF4C396B212}" type="presParOf" srcId="{AFF5451E-6856-4F02-BF84-67F6C4FD4CE5}" destId="{862B33D5-7A37-4767-B209-AD382595810B}" srcOrd="3" destOrd="0" presId="urn:microsoft.com/office/officeart/2008/layout/VerticalCurvedList"/>
    <dgm:cxn modelId="{D562ACF1-5EE7-444D-9083-E7560CB81C31}" type="presParOf" srcId="{984A13C1-C44B-4107-9E54-33E53B943427}" destId="{C3F52CE6-4A9C-43EA-B320-865DC253A2E6}" srcOrd="1" destOrd="0" presId="urn:microsoft.com/office/officeart/2008/layout/VerticalCurvedList"/>
    <dgm:cxn modelId="{C866D8AA-6A0E-4196-940B-8778D95EDD2E}" type="presParOf" srcId="{984A13C1-C44B-4107-9E54-33E53B943427}" destId="{C8438944-F457-4C95-8D38-9AAD6F7871F4}" srcOrd="2" destOrd="0" presId="urn:microsoft.com/office/officeart/2008/layout/VerticalCurvedList"/>
    <dgm:cxn modelId="{4CBA7666-A425-4B63-AAEF-9D2F5E40593D}" type="presParOf" srcId="{C8438944-F457-4C95-8D38-9AAD6F7871F4}" destId="{7F678BA6-7C09-48A7-9C5C-8C31BD8AF247}" srcOrd="0" destOrd="0" presId="urn:microsoft.com/office/officeart/2008/layout/VerticalCurvedList"/>
    <dgm:cxn modelId="{252B77CF-7878-4DC3-B841-F7016B3E3CB3}" type="presParOf" srcId="{984A13C1-C44B-4107-9E54-33E53B943427}" destId="{3FF690D4-B0AD-49FC-BA0E-62FD68B423BB}" srcOrd="3" destOrd="0" presId="urn:microsoft.com/office/officeart/2008/layout/VerticalCurvedList"/>
    <dgm:cxn modelId="{98D7951A-C2DC-4B50-BCBD-81A512A306A5}" type="presParOf" srcId="{984A13C1-C44B-4107-9E54-33E53B943427}" destId="{3AF08151-D692-4059-B80C-4E87F6E00DDB}" srcOrd="4" destOrd="0" presId="urn:microsoft.com/office/officeart/2008/layout/VerticalCurvedList"/>
    <dgm:cxn modelId="{C6430FCE-AFA5-4772-8145-B5BEDACA20F8}" type="presParOf" srcId="{3AF08151-D692-4059-B80C-4E87F6E00DDB}" destId="{B7EEA4EF-11E7-436D-A579-D2C1E04875C5}" srcOrd="0" destOrd="0" presId="urn:microsoft.com/office/officeart/2008/layout/VerticalCurvedList"/>
    <dgm:cxn modelId="{4BA734DD-DF80-4B32-9399-7DFAAA5C4BA2}" type="presParOf" srcId="{984A13C1-C44B-4107-9E54-33E53B943427}" destId="{895747E7-97AB-4CF3-9D29-A7D260AB1E19}" srcOrd="5" destOrd="0" presId="urn:microsoft.com/office/officeart/2008/layout/VerticalCurvedList"/>
    <dgm:cxn modelId="{7C26C859-36F6-4063-BCE2-AFF84307BF32}" type="presParOf" srcId="{984A13C1-C44B-4107-9E54-33E53B943427}" destId="{25E1CDF1-D144-47F9-8B5B-DBDDFD75790E}" srcOrd="6" destOrd="0" presId="urn:microsoft.com/office/officeart/2008/layout/VerticalCurvedList"/>
    <dgm:cxn modelId="{211C5980-36CA-40A0-A091-502AD85A41C6}" type="presParOf" srcId="{25E1CDF1-D144-47F9-8B5B-DBDDFD75790E}" destId="{AB9A9338-0D90-4970-8EB4-4A4223C183B6}" srcOrd="0" destOrd="0" presId="urn:microsoft.com/office/officeart/2008/layout/VerticalCurvedList"/>
    <dgm:cxn modelId="{6BD57518-FECD-40BA-B8A2-5C746B89B490}" type="presParOf" srcId="{984A13C1-C44B-4107-9E54-33E53B943427}" destId="{A63A5B61-8534-4847-B552-940239F720E8}" srcOrd="7" destOrd="0" presId="urn:microsoft.com/office/officeart/2008/layout/VerticalCurvedList"/>
    <dgm:cxn modelId="{0A7416E0-395B-4A3D-ABAF-E36594154721}" type="presParOf" srcId="{984A13C1-C44B-4107-9E54-33E53B943427}" destId="{0BE04365-43D7-4D9C-A4BE-CEDF68A16C7A}" srcOrd="8" destOrd="0" presId="urn:microsoft.com/office/officeart/2008/layout/VerticalCurvedList"/>
    <dgm:cxn modelId="{43E6692E-B4A0-4727-96ED-BFF3CA32CA5D}" type="presParOf" srcId="{0BE04365-43D7-4D9C-A4BE-CEDF68A16C7A}" destId="{75C5BB0B-7148-4CE9-A49D-062154D9125B}" srcOrd="0" destOrd="0" presId="urn:microsoft.com/office/officeart/2008/layout/VerticalCurvedList"/>
    <dgm:cxn modelId="{7823113F-734E-48BA-BFF1-B0FC8B334F6F}" type="presParOf" srcId="{984A13C1-C44B-4107-9E54-33E53B943427}" destId="{8ABD1E75-5145-4399-A8D2-3C9DEC425DAE}" srcOrd="9" destOrd="0" presId="urn:microsoft.com/office/officeart/2008/layout/VerticalCurvedList"/>
    <dgm:cxn modelId="{B1729160-ACFA-40A5-ADFE-07EF57B24AFB}" type="presParOf" srcId="{984A13C1-C44B-4107-9E54-33E53B943427}" destId="{7968D56D-EFB5-48A6-8443-DAB9DFC88D52}" srcOrd="10" destOrd="0" presId="urn:microsoft.com/office/officeart/2008/layout/VerticalCurvedList"/>
    <dgm:cxn modelId="{5DD9DE86-A669-4F8D-9C23-5341E8D16CB9}" type="presParOf" srcId="{7968D56D-EFB5-48A6-8443-DAB9DFC88D52}" destId="{5AC1F000-F0A9-45DD-9FD5-C21DFD06427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668A3-D67E-4C46-91B4-C2B2A9394165}">
      <dsp:nvSpPr>
        <dsp:cNvPr id="0" name=""/>
        <dsp:cNvSpPr/>
      </dsp:nvSpPr>
      <dsp:spPr>
        <a:xfrm>
          <a:off x="0" y="0"/>
          <a:ext cx="7772400" cy="663038"/>
        </a:xfrm>
        <a:prstGeom prst="roundRect">
          <a:avLst>
            <a:gd name="adj" fmla="val 10000"/>
          </a:avLst>
        </a:prstGeom>
        <a:no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kern="1200" dirty="0" smtClean="0"/>
            <a:t>HTML Essential Training</a:t>
          </a:r>
        </a:p>
        <a:p>
          <a:pPr marL="114300" lvl="1" indent="-114300" algn="l" defTabSz="666750">
            <a:lnSpc>
              <a:spcPct val="90000"/>
            </a:lnSpc>
            <a:spcBef>
              <a:spcPct val="0"/>
            </a:spcBef>
            <a:spcAft>
              <a:spcPct val="15000"/>
            </a:spcAft>
            <a:buChar char="••"/>
          </a:pPr>
          <a:r>
            <a:rPr lang="en-IN" sz="1500" kern="1200" dirty="0" smtClean="0"/>
            <a:t>Duration : 5 Hours </a:t>
          </a:r>
        </a:p>
      </dsp:txBody>
      <dsp:txXfrm>
        <a:off x="1620783" y="0"/>
        <a:ext cx="6151616" cy="663038"/>
      </dsp:txXfrm>
    </dsp:sp>
    <dsp:sp modelId="{72E33288-1107-41EB-9E68-122DC3BD0150}">
      <dsp:nvSpPr>
        <dsp:cNvPr id="0" name=""/>
        <dsp:cNvSpPr/>
      </dsp:nvSpPr>
      <dsp:spPr>
        <a:xfrm>
          <a:off x="66303" y="66303"/>
          <a:ext cx="1554480" cy="53043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302949-85D7-4661-9189-A6EC3F11A4E9}">
      <dsp:nvSpPr>
        <dsp:cNvPr id="0" name=""/>
        <dsp:cNvSpPr/>
      </dsp:nvSpPr>
      <dsp:spPr>
        <a:xfrm>
          <a:off x="0" y="729342"/>
          <a:ext cx="7772400" cy="663038"/>
        </a:xfrm>
        <a:prstGeom prst="roundRect">
          <a:avLst>
            <a:gd name="adj" fmla="val 10000"/>
          </a:avLst>
        </a:prstGeom>
        <a:no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kern="1200" dirty="0" smtClean="0"/>
            <a:t>CSS Essential Training</a:t>
          </a:r>
        </a:p>
        <a:p>
          <a:pPr marL="114300" lvl="1" indent="-114300" algn="l" defTabSz="666750">
            <a:lnSpc>
              <a:spcPct val="90000"/>
            </a:lnSpc>
            <a:spcBef>
              <a:spcPct val="0"/>
            </a:spcBef>
            <a:spcAft>
              <a:spcPct val="15000"/>
            </a:spcAft>
            <a:buChar char="••"/>
          </a:pPr>
          <a:r>
            <a:rPr lang="en-IN" sz="1500" kern="1200" dirty="0" smtClean="0"/>
            <a:t>Duration 5 Hours</a:t>
          </a:r>
        </a:p>
      </dsp:txBody>
      <dsp:txXfrm>
        <a:off x="1620783" y="729342"/>
        <a:ext cx="6151616" cy="663038"/>
      </dsp:txXfrm>
    </dsp:sp>
    <dsp:sp modelId="{2A293C13-23AA-4D83-A8F5-73D555A4131E}">
      <dsp:nvSpPr>
        <dsp:cNvPr id="0" name=""/>
        <dsp:cNvSpPr/>
      </dsp:nvSpPr>
      <dsp:spPr>
        <a:xfrm>
          <a:off x="66303" y="795646"/>
          <a:ext cx="1554480" cy="53043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98FCF2-C5CB-465E-81EE-B20B6B7DC262}">
      <dsp:nvSpPr>
        <dsp:cNvPr id="0" name=""/>
        <dsp:cNvSpPr/>
      </dsp:nvSpPr>
      <dsp:spPr>
        <a:xfrm>
          <a:off x="0" y="1458684"/>
          <a:ext cx="7772400" cy="663038"/>
        </a:xfrm>
        <a:prstGeom prst="roundRect">
          <a:avLst>
            <a:gd name="adj" fmla="val 10000"/>
          </a:avLst>
        </a:prstGeom>
        <a:no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Type Script</a:t>
          </a:r>
          <a:r>
            <a:rPr lang="en-IN" sz="1900" kern="1200" dirty="0" smtClean="0"/>
            <a:t> Essential Training</a:t>
          </a:r>
        </a:p>
        <a:p>
          <a:pPr marL="114300" lvl="1" indent="-114300" algn="l" defTabSz="666750">
            <a:lnSpc>
              <a:spcPct val="90000"/>
            </a:lnSpc>
            <a:spcBef>
              <a:spcPct val="0"/>
            </a:spcBef>
            <a:spcAft>
              <a:spcPct val="15000"/>
            </a:spcAft>
            <a:buChar char="••"/>
          </a:pPr>
          <a:r>
            <a:rPr lang="en-IN" sz="1500" kern="1200" dirty="0" smtClean="0"/>
            <a:t>Duration 5 Hours</a:t>
          </a:r>
        </a:p>
      </dsp:txBody>
      <dsp:txXfrm>
        <a:off x="1620783" y="1458684"/>
        <a:ext cx="6151616" cy="663038"/>
      </dsp:txXfrm>
    </dsp:sp>
    <dsp:sp modelId="{1183EE07-ABD2-4AFC-9107-78EB81975D34}">
      <dsp:nvSpPr>
        <dsp:cNvPr id="0" name=""/>
        <dsp:cNvSpPr/>
      </dsp:nvSpPr>
      <dsp:spPr>
        <a:xfrm>
          <a:off x="66303" y="1524988"/>
          <a:ext cx="1554480" cy="53043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000" b="-1000"/>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52C864-EBDF-45B0-B8D4-5FCF491E7EDB}">
      <dsp:nvSpPr>
        <dsp:cNvPr id="0" name=""/>
        <dsp:cNvSpPr/>
      </dsp:nvSpPr>
      <dsp:spPr>
        <a:xfrm>
          <a:off x="0" y="2188026"/>
          <a:ext cx="7772400" cy="663038"/>
        </a:xfrm>
        <a:prstGeom prst="roundRect">
          <a:avLst>
            <a:gd name="adj" fmla="val 10000"/>
          </a:avLst>
        </a:prstGeom>
        <a:no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kern="1200" dirty="0" smtClean="0"/>
            <a:t>Angular-2 Essential Training</a:t>
          </a:r>
          <a:endParaRPr lang="en-IN" sz="1900" kern="1200" dirty="0"/>
        </a:p>
        <a:p>
          <a:pPr marL="114300" lvl="1" indent="-114300" algn="l" defTabSz="666750">
            <a:lnSpc>
              <a:spcPct val="90000"/>
            </a:lnSpc>
            <a:spcBef>
              <a:spcPct val="0"/>
            </a:spcBef>
            <a:spcAft>
              <a:spcPct val="15000"/>
            </a:spcAft>
            <a:buChar char="••"/>
          </a:pPr>
          <a:r>
            <a:rPr lang="en-IN" sz="1500" kern="1200" dirty="0" smtClean="0"/>
            <a:t>Duration 5 Hours</a:t>
          </a:r>
          <a:endParaRPr lang="en-IN" sz="1500" kern="1200" dirty="0"/>
        </a:p>
      </dsp:txBody>
      <dsp:txXfrm>
        <a:off x="1620783" y="2188026"/>
        <a:ext cx="6151616" cy="663038"/>
      </dsp:txXfrm>
    </dsp:sp>
    <dsp:sp modelId="{859D3AA5-5CD0-42B5-A38C-6FB6086EB8DB}">
      <dsp:nvSpPr>
        <dsp:cNvPr id="0" name=""/>
        <dsp:cNvSpPr/>
      </dsp:nvSpPr>
      <dsp:spPr>
        <a:xfrm>
          <a:off x="66303" y="2254330"/>
          <a:ext cx="1554480" cy="530430"/>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000" b="-1000"/>
          </a:stretch>
        </a:blip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624A8-451E-459D-91A0-99700873AA08}">
      <dsp:nvSpPr>
        <dsp:cNvPr id="0" name=""/>
        <dsp:cNvSpPr/>
      </dsp:nvSpPr>
      <dsp:spPr>
        <a:xfrm>
          <a:off x="-4558638" y="-698981"/>
          <a:ext cx="5430410" cy="5430410"/>
        </a:xfrm>
        <a:prstGeom prst="blockArc">
          <a:avLst>
            <a:gd name="adj1" fmla="val 18900000"/>
            <a:gd name="adj2" fmla="val 2700000"/>
            <a:gd name="adj3" fmla="val 398"/>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F52CE6-4A9C-43EA-B320-865DC253A2E6}">
      <dsp:nvSpPr>
        <dsp:cNvPr id="0" name=""/>
        <dsp:cNvSpPr/>
      </dsp:nvSpPr>
      <dsp:spPr>
        <a:xfrm>
          <a:off x="381622" y="251947"/>
          <a:ext cx="8199689" cy="504217"/>
        </a:xfrm>
        <a:prstGeom prst="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222"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t>Pavaneesh</a:t>
          </a:r>
          <a:endParaRPr lang="en-US" sz="2800" kern="1200" dirty="0"/>
        </a:p>
      </dsp:txBody>
      <dsp:txXfrm>
        <a:off x="381622" y="251947"/>
        <a:ext cx="8199689" cy="504217"/>
      </dsp:txXfrm>
    </dsp:sp>
    <dsp:sp modelId="{7F678BA6-7C09-48A7-9C5C-8C31BD8AF247}">
      <dsp:nvSpPr>
        <dsp:cNvPr id="0" name=""/>
        <dsp:cNvSpPr/>
      </dsp:nvSpPr>
      <dsp:spPr>
        <a:xfrm>
          <a:off x="66486" y="188920"/>
          <a:ext cx="630271" cy="63027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FF690D4-B0AD-49FC-BA0E-62FD68B423BB}">
      <dsp:nvSpPr>
        <dsp:cNvPr id="0" name=""/>
        <dsp:cNvSpPr/>
      </dsp:nvSpPr>
      <dsp:spPr>
        <a:xfrm>
          <a:off x="742929" y="1008031"/>
          <a:ext cx="7838381" cy="504217"/>
        </a:xfrm>
        <a:prstGeom prst="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222"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t>Venkata</a:t>
          </a:r>
          <a:endParaRPr lang="en-US" sz="2800" kern="1200" dirty="0"/>
        </a:p>
      </dsp:txBody>
      <dsp:txXfrm>
        <a:off x="742929" y="1008031"/>
        <a:ext cx="7838381" cy="504217"/>
      </dsp:txXfrm>
    </dsp:sp>
    <dsp:sp modelId="{B7EEA4EF-11E7-436D-A579-D2C1E04875C5}">
      <dsp:nvSpPr>
        <dsp:cNvPr id="0" name=""/>
        <dsp:cNvSpPr/>
      </dsp:nvSpPr>
      <dsp:spPr>
        <a:xfrm>
          <a:off x="427794" y="945004"/>
          <a:ext cx="630271" cy="63027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95747E7-97AB-4CF3-9D29-A7D260AB1E19}">
      <dsp:nvSpPr>
        <dsp:cNvPr id="0" name=""/>
        <dsp:cNvSpPr/>
      </dsp:nvSpPr>
      <dsp:spPr>
        <a:xfrm>
          <a:off x="853822" y="1764115"/>
          <a:ext cx="7727489" cy="504217"/>
        </a:xfrm>
        <a:prstGeom prst="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222"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t>Krishna Ravalli</a:t>
          </a:r>
          <a:endParaRPr lang="en-US" sz="2800" kern="1200" dirty="0"/>
        </a:p>
      </dsp:txBody>
      <dsp:txXfrm>
        <a:off x="853822" y="1764115"/>
        <a:ext cx="7727489" cy="504217"/>
      </dsp:txXfrm>
    </dsp:sp>
    <dsp:sp modelId="{AB9A9338-0D90-4970-8EB4-4A4223C183B6}">
      <dsp:nvSpPr>
        <dsp:cNvPr id="0" name=""/>
        <dsp:cNvSpPr/>
      </dsp:nvSpPr>
      <dsp:spPr>
        <a:xfrm>
          <a:off x="538686" y="1701088"/>
          <a:ext cx="630271" cy="63027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63A5B61-8534-4847-B552-940239F720E8}">
      <dsp:nvSpPr>
        <dsp:cNvPr id="0" name=""/>
        <dsp:cNvSpPr/>
      </dsp:nvSpPr>
      <dsp:spPr>
        <a:xfrm>
          <a:off x="742929" y="2520199"/>
          <a:ext cx="7838381" cy="504217"/>
        </a:xfrm>
        <a:prstGeom prst="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222" tIns="71120" rIns="71120" bIns="71120" numCol="1" spcCol="1270" anchor="ctr" anchorCtr="0">
          <a:noAutofit/>
        </a:bodyPr>
        <a:lstStyle/>
        <a:p>
          <a:pPr lvl="0" algn="l" defTabSz="1244600">
            <a:lnSpc>
              <a:spcPct val="90000"/>
            </a:lnSpc>
            <a:spcBef>
              <a:spcPct val="0"/>
            </a:spcBef>
            <a:spcAft>
              <a:spcPct val="35000"/>
            </a:spcAft>
          </a:pPr>
          <a:r>
            <a:rPr lang="en-US" sz="2800" kern="1200" dirty="0" smtClean="0"/>
            <a:t>Chinnappa Reddy</a:t>
          </a:r>
          <a:endParaRPr lang="en-US" sz="2800" kern="1200" dirty="0"/>
        </a:p>
      </dsp:txBody>
      <dsp:txXfrm>
        <a:off x="742929" y="2520199"/>
        <a:ext cx="7838381" cy="504217"/>
      </dsp:txXfrm>
    </dsp:sp>
    <dsp:sp modelId="{75C5BB0B-7148-4CE9-A49D-062154D9125B}">
      <dsp:nvSpPr>
        <dsp:cNvPr id="0" name=""/>
        <dsp:cNvSpPr/>
      </dsp:nvSpPr>
      <dsp:spPr>
        <a:xfrm>
          <a:off x="427794" y="2457172"/>
          <a:ext cx="630271" cy="63027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ABD1E75-5145-4399-A8D2-3C9DEC425DAE}">
      <dsp:nvSpPr>
        <dsp:cNvPr id="0" name=""/>
        <dsp:cNvSpPr/>
      </dsp:nvSpPr>
      <dsp:spPr>
        <a:xfrm>
          <a:off x="381622" y="3276283"/>
          <a:ext cx="8199689" cy="504217"/>
        </a:xfrm>
        <a:prstGeom prst="rect">
          <a:avLst/>
        </a:prstGeom>
        <a:solidFill>
          <a:schemeClr val="l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222" tIns="71120" rIns="71120" bIns="71120" numCol="1" spcCol="1270" anchor="ctr" anchorCtr="0">
          <a:noAutofit/>
        </a:bodyPr>
        <a:lstStyle/>
        <a:p>
          <a:pPr lvl="0" algn="l" defTabSz="1244600">
            <a:lnSpc>
              <a:spcPct val="90000"/>
            </a:lnSpc>
            <a:spcBef>
              <a:spcPct val="0"/>
            </a:spcBef>
            <a:spcAft>
              <a:spcPct val="35000"/>
            </a:spcAft>
          </a:pPr>
          <a:r>
            <a:rPr lang="en-US" sz="2800" kern="1200" dirty="0" err="1" smtClean="0"/>
            <a:t>Racharlaprem</a:t>
          </a:r>
          <a:endParaRPr lang="en-US" sz="2800" kern="1200" dirty="0"/>
        </a:p>
      </dsp:txBody>
      <dsp:txXfrm>
        <a:off x="381622" y="3276283"/>
        <a:ext cx="8199689" cy="504217"/>
      </dsp:txXfrm>
    </dsp:sp>
    <dsp:sp modelId="{5AC1F000-F0A9-45DD-9FD5-C21DFD064272}">
      <dsp:nvSpPr>
        <dsp:cNvPr id="0" name=""/>
        <dsp:cNvSpPr/>
      </dsp:nvSpPr>
      <dsp:spPr>
        <a:xfrm>
          <a:off x="66486" y="3213256"/>
          <a:ext cx="630271" cy="630271"/>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ctrTitle"/>
          </p:nvPr>
        </p:nvSpPr>
        <p:spPr>
          <a:xfrm>
            <a:off x="1459177" y="1083988"/>
            <a:ext cx="7241647" cy="2091011"/>
          </a:xfrm>
        </p:spPr>
        <p:txBody>
          <a:bodyPr anchor="b">
            <a:normAutofit/>
          </a:bodyPr>
          <a:lstStyle>
            <a:lvl1pPr algn="ct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459177" y="3238501"/>
            <a:ext cx="7241647" cy="1142999"/>
          </a:xfrm>
        </p:spPr>
        <p:txBody>
          <a:bodyPr>
            <a:normAutofit/>
          </a:bodyPr>
          <a:lstStyle>
            <a:lvl1pPr marL="0" indent="0" algn="ctr">
              <a:buNone/>
              <a:defRPr sz="1833">
                <a:solidFill>
                  <a:schemeClr val="bg1">
                    <a:lumMod val="50000"/>
                  </a:schemeClr>
                </a:solidFill>
              </a:defRPr>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317765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a:xfrm>
            <a:off x="761495" y="3574478"/>
            <a:ext cx="8637027" cy="676342"/>
          </a:xfrm>
        </p:spPr>
        <p:txBody>
          <a:bodyPr anchor="b"/>
          <a:lstStyle>
            <a:lvl1pPr>
              <a:defRPr sz="26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87287" y="581884"/>
            <a:ext cx="8185443" cy="2678447"/>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dirty="0" smtClean="0"/>
              <a:t>Click icon to add picture</a:t>
            </a:r>
            <a:endParaRPr lang="en-US" dirty="0"/>
          </a:p>
        </p:txBody>
      </p:sp>
      <p:sp>
        <p:nvSpPr>
          <p:cNvPr id="4" name="Text Placeholder 3"/>
          <p:cNvSpPr>
            <a:spLocks noGrp="1"/>
          </p:cNvSpPr>
          <p:nvPr>
            <p:ph type="body" sz="half" idx="2"/>
          </p:nvPr>
        </p:nvSpPr>
        <p:spPr>
          <a:xfrm>
            <a:off x="761479" y="4257273"/>
            <a:ext cx="8637043" cy="568727"/>
          </a:xfrm>
        </p:spPr>
        <p:txBody>
          <a:bodyPr/>
          <a:lstStyle>
            <a:lvl1pPr marL="0" indent="0" algn="ctr">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smtClean="0"/>
              <a:t>Edit Master text styles</a:t>
            </a:r>
          </a:p>
        </p:txBody>
      </p:sp>
      <p:sp>
        <p:nvSpPr>
          <p:cNvPr id="5" name="Date Placeholder 4"/>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2474476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a:xfrm>
            <a:off x="761479" y="507999"/>
            <a:ext cx="8637043" cy="2856038"/>
          </a:xfrm>
        </p:spPr>
        <p:txBody>
          <a:bodyPr anchor="ctr"/>
          <a:lstStyle>
            <a:lvl1pPr algn="ctr">
              <a:defRPr sz="2667"/>
            </a:lvl1pPr>
          </a:lstStyle>
          <a:p>
            <a:r>
              <a:rPr lang="en-US" smtClean="0"/>
              <a:t>Click to edit Master title style</a:t>
            </a:r>
            <a:endParaRPr lang="en-US" dirty="0"/>
          </a:p>
        </p:txBody>
      </p:sp>
      <p:sp>
        <p:nvSpPr>
          <p:cNvPr id="4" name="Text Placeholder 3"/>
          <p:cNvSpPr>
            <a:spLocks noGrp="1"/>
          </p:cNvSpPr>
          <p:nvPr>
            <p:ph type="body" sz="half" idx="2"/>
          </p:nvPr>
        </p:nvSpPr>
        <p:spPr>
          <a:xfrm>
            <a:off x="761479" y="3504018"/>
            <a:ext cx="8637043" cy="1321983"/>
          </a:xfrm>
        </p:spPr>
        <p:txBody>
          <a:bodyPr anchor="ctr"/>
          <a:lstStyle>
            <a:lvl1pPr marL="0" indent="0" algn="ctr">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smtClean="0"/>
              <a:t>Edit Master text styles</a:t>
            </a:r>
          </a:p>
        </p:txBody>
      </p:sp>
      <p:sp>
        <p:nvSpPr>
          <p:cNvPr id="5" name="Date Placeholder 4"/>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2494978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a:xfrm>
            <a:off x="1205177" y="508000"/>
            <a:ext cx="7752293" cy="2494087"/>
          </a:xfrm>
        </p:spPr>
        <p:txBody>
          <a:bodyPr anchor="ctr"/>
          <a:lstStyle>
            <a:lvl1pPr>
              <a:defRPr sz="2667"/>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33870" y="3008360"/>
            <a:ext cx="7293583" cy="495657"/>
          </a:xfrm>
        </p:spPr>
        <p:txBody>
          <a:bodyPr anchor="t">
            <a:normAutofit/>
          </a:bodyPr>
          <a:lstStyle>
            <a:lvl1pPr marL="0" indent="0">
              <a:buNone/>
              <a:defRPr sz="1167"/>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smtClean="0"/>
              <a:t>Edit Master text styles</a:t>
            </a:r>
          </a:p>
        </p:txBody>
      </p:sp>
      <p:sp>
        <p:nvSpPr>
          <p:cNvPr id="4" name="Text Placeholder 3"/>
          <p:cNvSpPr>
            <a:spLocks noGrp="1"/>
          </p:cNvSpPr>
          <p:nvPr>
            <p:ph type="body" sz="half" idx="2"/>
          </p:nvPr>
        </p:nvSpPr>
        <p:spPr>
          <a:xfrm>
            <a:off x="761479" y="3643997"/>
            <a:ext cx="8637043" cy="1184211"/>
          </a:xfrm>
        </p:spPr>
        <p:txBody>
          <a:bodyPr anchor="ctr">
            <a:normAutofit/>
          </a:bodyPr>
          <a:lstStyle>
            <a:lvl1pPr marL="0" indent="0" algn="ctr">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smtClean="0"/>
              <a:t>Edit Master text styles</a:t>
            </a:r>
          </a:p>
        </p:txBody>
      </p:sp>
      <p:sp>
        <p:nvSpPr>
          <p:cNvPr id="5" name="Date Placeholder 4"/>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8930B3-E5E5-4242-BB15-6DC33FD91EC2}" type="slidenum">
              <a:rPr lang="en-IN" smtClean="0"/>
              <a:t>‹#›</a:t>
            </a:fld>
            <a:endParaRPr lang="en-IN" dirty="0"/>
          </a:p>
        </p:txBody>
      </p:sp>
      <p:sp>
        <p:nvSpPr>
          <p:cNvPr id="13" name="TextBox 12"/>
          <p:cNvSpPr txBox="1"/>
          <p:nvPr/>
        </p:nvSpPr>
        <p:spPr>
          <a:xfrm>
            <a:off x="834573" y="628472"/>
            <a:ext cx="508000" cy="487313"/>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66" dirty="0">
                <a:solidFill>
                  <a:schemeClr val="tx1"/>
                </a:solidFill>
                <a:effectLst/>
              </a:rPr>
              <a:t>“</a:t>
            </a:r>
          </a:p>
        </p:txBody>
      </p:sp>
      <p:sp>
        <p:nvSpPr>
          <p:cNvPr id="14" name="TextBox 13"/>
          <p:cNvSpPr txBox="1"/>
          <p:nvPr/>
        </p:nvSpPr>
        <p:spPr>
          <a:xfrm>
            <a:off x="8797965" y="2494649"/>
            <a:ext cx="508000" cy="487313"/>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66" dirty="0">
                <a:solidFill>
                  <a:schemeClr val="tx1"/>
                </a:solidFill>
                <a:effectLst/>
              </a:rPr>
              <a:t>”</a:t>
            </a:r>
          </a:p>
        </p:txBody>
      </p:sp>
    </p:spTree>
    <p:extLst>
      <p:ext uri="{BB962C8B-B14F-4D97-AF65-F5344CB8AC3E}">
        <p14:creationId xmlns:p14="http://schemas.microsoft.com/office/powerpoint/2010/main" val="2048350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a:xfrm>
            <a:off x="761479" y="1782268"/>
            <a:ext cx="8637043" cy="2093196"/>
          </a:xfrm>
        </p:spPr>
        <p:txBody>
          <a:bodyPr anchor="b"/>
          <a:lstStyle>
            <a:lvl1pPr algn="ctr">
              <a:defRPr sz="2667"/>
            </a:lvl1pPr>
          </a:lstStyle>
          <a:p>
            <a:r>
              <a:rPr lang="en-US" smtClean="0"/>
              <a:t>Click to edit Master title style</a:t>
            </a:r>
            <a:endParaRPr lang="en-US" dirty="0"/>
          </a:p>
        </p:txBody>
      </p:sp>
      <p:sp>
        <p:nvSpPr>
          <p:cNvPr id="4" name="Text Placeholder 3"/>
          <p:cNvSpPr>
            <a:spLocks noGrp="1"/>
          </p:cNvSpPr>
          <p:nvPr>
            <p:ph type="body" sz="half" idx="2"/>
          </p:nvPr>
        </p:nvSpPr>
        <p:spPr>
          <a:xfrm>
            <a:off x="761479" y="3885279"/>
            <a:ext cx="8637043" cy="950537"/>
          </a:xfrm>
        </p:spPr>
        <p:txBody>
          <a:bodyPr anchor="t"/>
          <a:lstStyle>
            <a:lvl1pPr marL="0" indent="0" algn="ctr">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smtClean="0"/>
              <a:t>Edit Master text styles</a:t>
            </a:r>
          </a:p>
        </p:txBody>
      </p:sp>
      <p:sp>
        <p:nvSpPr>
          <p:cNvPr id="5" name="Date Placeholder 4"/>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394465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15" name="Title 1"/>
          <p:cNvSpPr>
            <a:spLocks noGrp="1"/>
          </p:cNvSpPr>
          <p:nvPr>
            <p:ph type="title"/>
          </p:nvPr>
        </p:nvSpPr>
        <p:spPr>
          <a:xfrm>
            <a:off x="761479" y="508000"/>
            <a:ext cx="8637043" cy="133757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761478" y="1972578"/>
            <a:ext cx="2749147" cy="480218"/>
          </a:xfrm>
        </p:spPr>
        <p:txBody>
          <a:bodyPr anchor="b">
            <a:noAutofit/>
          </a:bodyPr>
          <a:lstStyle>
            <a:lvl1pPr marL="0" indent="0" algn="ctr">
              <a:lnSpc>
                <a:spcPct val="85000"/>
              </a:lnSpc>
              <a:buNone/>
              <a:defRPr sz="2000" b="0">
                <a:solidFill>
                  <a:schemeClr val="tx1"/>
                </a:solidFill>
              </a:defRPr>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8" name="Text Placeholder 3"/>
          <p:cNvSpPr>
            <a:spLocks noGrp="1"/>
          </p:cNvSpPr>
          <p:nvPr>
            <p:ph type="body" sz="half" idx="15"/>
          </p:nvPr>
        </p:nvSpPr>
        <p:spPr>
          <a:xfrm>
            <a:off x="761478" y="2452796"/>
            <a:ext cx="2749147" cy="2373204"/>
          </a:xfrm>
        </p:spPr>
        <p:txBody>
          <a:bodyPr anchor="t">
            <a:normAutofit/>
          </a:bodyPr>
          <a:lstStyle>
            <a:lvl1pPr marL="0" indent="0" algn="ctr">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Edit Master text styles</a:t>
            </a:r>
          </a:p>
        </p:txBody>
      </p:sp>
      <p:sp>
        <p:nvSpPr>
          <p:cNvPr id="9" name="Text Placeholder 4"/>
          <p:cNvSpPr>
            <a:spLocks noGrp="1"/>
          </p:cNvSpPr>
          <p:nvPr>
            <p:ph type="body" sz="quarter" idx="3"/>
          </p:nvPr>
        </p:nvSpPr>
        <p:spPr>
          <a:xfrm>
            <a:off x="3710325" y="1972578"/>
            <a:ext cx="2742934" cy="480218"/>
          </a:xfrm>
        </p:spPr>
        <p:txBody>
          <a:bodyPr anchor="b">
            <a:noAutofit/>
          </a:bodyPr>
          <a:lstStyle>
            <a:lvl1pPr marL="0" indent="0" algn="ctr">
              <a:lnSpc>
                <a:spcPct val="85000"/>
              </a:lnSpc>
              <a:buNone/>
              <a:defRPr sz="2000" b="0">
                <a:solidFill>
                  <a:schemeClr val="tx1"/>
                </a:solidFill>
              </a:defRPr>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10" name="Text Placeholder 3"/>
          <p:cNvSpPr>
            <a:spLocks noGrp="1"/>
          </p:cNvSpPr>
          <p:nvPr>
            <p:ph type="body" sz="half" idx="16"/>
          </p:nvPr>
        </p:nvSpPr>
        <p:spPr>
          <a:xfrm>
            <a:off x="3701124" y="2452796"/>
            <a:ext cx="2752793" cy="2373204"/>
          </a:xfrm>
        </p:spPr>
        <p:txBody>
          <a:bodyPr anchor="t">
            <a:normAutofit/>
          </a:bodyPr>
          <a:lstStyle>
            <a:lvl1pPr marL="0" indent="0" algn="ctr">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Edit Master text styles</a:t>
            </a:r>
          </a:p>
        </p:txBody>
      </p:sp>
      <p:sp>
        <p:nvSpPr>
          <p:cNvPr id="11" name="Text Placeholder 4"/>
          <p:cNvSpPr>
            <a:spLocks noGrp="1"/>
          </p:cNvSpPr>
          <p:nvPr>
            <p:ph type="body" sz="quarter" idx="13"/>
          </p:nvPr>
        </p:nvSpPr>
        <p:spPr>
          <a:xfrm>
            <a:off x="6644415" y="1972578"/>
            <a:ext cx="2754107" cy="480218"/>
          </a:xfrm>
        </p:spPr>
        <p:txBody>
          <a:bodyPr anchor="b">
            <a:noAutofit/>
          </a:bodyPr>
          <a:lstStyle>
            <a:lvl1pPr marL="0" indent="0" algn="ctr">
              <a:lnSpc>
                <a:spcPct val="85000"/>
              </a:lnSpc>
              <a:buNone/>
              <a:defRPr sz="2000" b="0">
                <a:solidFill>
                  <a:schemeClr val="tx1"/>
                </a:solidFill>
              </a:defRPr>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12" name="Text Placeholder 3"/>
          <p:cNvSpPr>
            <a:spLocks noGrp="1"/>
          </p:cNvSpPr>
          <p:nvPr>
            <p:ph type="body" sz="half" idx="17"/>
          </p:nvPr>
        </p:nvSpPr>
        <p:spPr>
          <a:xfrm>
            <a:off x="6644415" y="2452796"/>
            <a:ext cx="2754107" cy="2373204"/>
          </a:xfrm>
        </p:spPr>
        <p:txBody>
          <a:bodyPr anchor="t">
            <a:normAutofit/>
          </a:bodyPr>
          <a:lstStyle>
            <a:lvl1pPr marL="0" indent="0" algn="ctr">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Edit Master text styles</a:t>
            </a:r>
          </a:p>
        </p:txBody>
      </p:sp>
      <p:sp>
        <p:nvSpPr>
          <p:cNvPr id="3" name="Date Placeholder 2"/>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109997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30" name="Title 1"/>
          <p:cNvSpPr>
            <a:spLocks noGrp="1"/>
          </p:cNvSpPr>
          <p:nvPr>
            <p:ph type="title"/>
          </p:nvPr>
        </p:nvSpPr>
        <p:spPr>
          <a:xfrm>
            <a:off x="761479" y="508977"/>
            <a:ext cx="8637043" cy="133660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761479" y="3504017"/>
            <a:ext cx="2747008" cy="480218"/>
          </a:xfrm>
        </p:spPr>
        <p:txBody>
          <a:bodyPr anchor="b">
            <a:noAutofit/>
          </a:bodyPr>
          <a:lstStyle>
            <a:lvl1pPr marL="0" indent="0" algn="ctr">
              <a:lnSpc>
                <a:spcPct val="85000"/>
              </a:lnSpc>
              <a:buNone/>
              <a:defRPr sz="1833" b="0">
                <a:solidFill>
                  <a:schemeClr val="tx1"/>
                </a:solidFill>
              </a:defRPr>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20" name="Picture Placeholder 2"/>
          <p:cNvSpPr>
            <a:spLocks noGrp="1" noChangeAspect="1"/>
          </p:cNvSpPr>
          <p:nvPr>
            <p:ph type="pic" idx="15"/>
          </p:nvPr>
        </p:nvSpPr>
        <p:spPr>
          <a:xfrm>
            <a:off x="761479" y="1972578"/>
            <a:ext cx="2747008" cy="1270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333"/>
            </a:lvl1pPr>
            <a:lvl2pPr marL="380985" indent="0">
              <a:buNone/>
              <a:defRPr sz="1333"/>
            </a:lvl2pPr>
            <a:lvl3pPr marL="761970" indent="0">
              <a:buNone/>
              <a:defRPr sz="1333"/>
            </a:lvl3pPr>
            <a:lvl4pPr marL="1142954" indent="0">
              <a:buNone/>
              <a:defRPr sz="1333"/>
            </a:lvl4pPr>
            <a:lvl5pPr marL="1523939" indent="0">
              <a:buNone/>
              <a:defRPr sz="1333"/>
            </a:lvl5pPr>
            <a:lvl6pPr marL="1904924" indent="0">
              <a:buNone/>
              <a:defRPr sz="1333"/>
            </a:lvl6pPr>
            <a:lvl7pPr marL="2285909" indent="0">
              <a:buNone/>
              <a:defRPr sz="1333"/>
            </a:lvl7pPr>
            <a:lvl8pPr marL="2666893" indent="0">
              <a:buNone/>
              <a:defRPr sz="1333"/>
            </a:lvl8pPr>
            <a:lvl9pPr marL="3047878" indent="0">
              <a:buNone/>
              <a:defRPr sz="1333"/>
            </a:lvl9pPr>
          </a:lstStyle>
          <a:p>
            <a:r>
              <a:rPr lang="en-US" dirty="0" smtClean="0"/>
              <a:t>Click icon to add picture</a:t>
            </a:r>
            <a:endParaRPr lang="en-US" dirty="0"/>
          </a:p>
        </p:txBody>
      </p:sp>
      <p:sp>
        <p:nvSpPr>
          <p:cNvPr id="21" name="Text Placeholder 3"/>
          <p:cNvSpPr>
            <a:spLocks noGrp="1"/>
          </p:cNvSpPr>
          <p:nvPr>
            <p:ph type="body" sz="half" idx="18"/>
          </p:nvPr>
        </p:nvSpPr>
        <p:spPr>
          <a:xfrm>
            <a:off x="761479" y="3984235"/>
            <a:ext cx="2747008" cy="841765"/>
          </a:xfrm>
        </p:spPr>
        <p:txBody>
          <a:bodyPr anchor="t">
            <a:normAutofit/>
          </a:bodyPr>
          <a:lstStyle>
            <a:lvl1pPr marL="0" indent="0" algn="ctr">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Edit Master text styles</a:t>
            </a:r>
          </a:p>
        </p:txBody>
      </p:sp>
      <p:sp>
        <p:nvSpPr>
          <p:cNvPr id="22" name="Text Placeholder 4"/>
          <p:cNvSpPr>
            <a:spLocks noGrp="1"/>
          </p:cNvSpPr>
          <p:nvPr>
            <p:ph type="body" sz="quarter" idx="3"/>
          </p:nvPr>
        </p:nvSpPr>
        <p:spPr>
          <a:xfrm>
            <a:off x="3702299" y="3504017"/>
            <a:ext cx="2751523" cy="480218"/>
          </a:xfrm>
        </p:spPr>
        <p:txBody>
          <a:bodyPr anchor="b">
            <a:noAutofit/>
          </a:bodyPr>
          <a:lstStyle>
            <a:lvl1pPr marL="0" indent="0" algn="ctr">
              <a:lnSpc>
                <a:spcPct val="85000"/>
              </a:lnSpc>
              <a:buNone/>
              <a:defRPr sz="1833" b="0">
                <a:solidFill>
                  <a:schemeClr val="tx1"/>
                </a:solidFill>
              </a:defRPr>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23" name="Picture Placeholder 2"/>
          <p:cNvSpPr>
            <a:spLocks noGrp="1" noChangeAspect="1"/>
          </p:cNvSpPr>
          <p:nvPr>
            <p:ph type="pic" idx="21"/>
          </p:nvPr>
        </p:nvSpPr>
        <p:spPr>
          <a:xfrm>
            <a:off x="3701124" y="1972578"/>
            <a:ext cx="2752793" cy="1270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333"/>
            </a:lvl1pPr>
            <a:lvl2pPr marL="380985" indent="0">
              <a:buNone/>
              <a:defRPr sz="1333"/>
            </a:lvl2pPr>
            <a:lvl3pPr marL="761970" indent="0">
              <a:buNone/>
              <a:defRPr sz="1333"/>
            </a:lvl3pPr>
            <a:lvl4pPr marL="1142954" indent="0">
              <a:buNone/>
              <a:defRPr sz="1333"/>
            </a:lvl4pPr>
            <a:lvl5pPr marL="1523939" indent="0">
              <a:buNone/>
              <a:defRPr sz="1333"/>
            </a:lvl5pPr>
            <a:lvl6pPr marL="1904924" indent="0">
              <a:buNone/>
              <a:defRPr sz="1333"/>
            </a:lvl6pPr>
            <a:lvl7pPr marL="2285909" indent="0">
              <a:buNone/>
              <a:defRPr sz="1333"/>
            </a:lvl7pPr>
            <a:lvl8pPr marL="2666893" indent="0">
              <a:buNone/>
              <a:defRPr sz="1333"/>
            </a:lvl8pPr>
            <a:lvl9pPr marL="3047878" indent="0">
              <a:buNone/>
              <a:defRPr sz="1333"/>
            </a:lvl9pPr>
          </a:lstStyle>
          <a:p>
            <a:r>
              <a:rPr lang="en-US" dirty="0" smtClean="0"/>
              <a:t>Click icon to add picture</a:t>
            </a:r>
            <a:endParaRPr lang="en-US" dirty="0"/>
          </a:p>
        </p:txBody>
      </p:sp>
      <p:sp>
        <p:nvSpPr>
          <p:cNvPr id="24" name="Text Placeholder 3"/>
          <p:cNvSpPr>
            <a:spLocks noGrp="1"/>
          </p:cNvSpPr>
          <p:nvPr>
            <p:ph type="body" sz="half" idx="19"/>
          </p:nvPr>
        </p:nvSpPr>
        <p:spPr>
          <a:xfrm>
            <a:off x="3701124" y="3984234"/>
            <a:ext cx="2752793" cy="841766"/>
          </a:xfrm>
        </p:spPr>
        <p:txBody>
          <a:bodyPr anchor="t">
            <a:normAutofit/>
          </a:bodyPr>
          <a:lstStyle>
            <a:lvl1pPr marL="0" indent="0" algn="ctr">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Edit Master text styles</a:t>
            </a:r>
          </a:p>
        </p:txBody>
      </p:sp>
      <p:sp>
        <p:nvSpPr>
          <p:cNvPr id="25" name="Text Placeholder 4"/>
          <p:cNvSpPr>
            <a:spLocks noGrp="1"/>
          </p:cNvSpPr>
          <p:nvPr>
            <p:ph type="body" sz="quarter" idx="13"/>
          </p:nvPr>
        </p:nvSpPr>
        <p:spPr>
          <a:xfrm>
            <a:off x="6644415" y="3504017"/>
            <a:ext cx="2750568" cy="480218"/>
          </a:xfrm>
        </p:spPr>
        <p:txBody>
          <a:bodyPr anchor="b">
            <a:noAutofit/>
          </a:bodyPr>
          <a:lstStyle>
            <a:lvl1pPr marL="0" indent="0" algn="ctr">
              <a:lnSpc>
                <a:spcPct val="85000"/>
              </a:lnSpc>
              <a:buNone/>
              <a:defRPr sz="1833" b="0">
                <a:solidFill>
                  <a:schemeClr val="tx1"/>
                </a:solidFill>
              </a:defRPr>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26" name="Picture Placeholder 2"/>
          <p:cNvSpPr>
            <a:spLocks noGrp="1" noChangeAspect="1"/>
          </p:cNvSpPr>
          <p:nvPr>
            <p:ph type="pic" idx="22"/>
          </p:nvPr>
        </p:nvSpPr>
        <p:spPr>
          <a:xfrm>
            <a:off x="6644415" y="1972578"/>
            <a:ext cx="2754107" cy="1270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333"/>
            </a:lvl1pPr>
            <a:lvl2pPr marL="380985" indent="0">
              <a:buNone/>
              <a:defRPr sz="1333"/>
            </a:lvl2pPr>
            <a:lvl3pPr marL="761970" indent="0">
              <a:buNone/>
              <a:defRPr sz="1333"/>
            </a:lvl3pPr>
            <a:lvl4pPr marL="1142954" indent="0">
              <a:buNone/>
              <a:defRPr sz="1333"/>
            </a:lvl4pPr>
            <a:lvl5pPr marL="1523939" indent="0">
              <a:buNone/>
              <a:defRPr sz="1333"/>
            </a:lvl5pPr>
            <a:lvl6pPr marL="1904924" indent="0">
              <a:buNone/>
              <a:defRPr sz="1333"/>
            </a:lvl6pPr>
            <a:lvl7pPr marL="2285909" indent="0">
              <a:buNone/>
              <a:defRPr sz="1333"/>
            </a:lvl7pPr>
            <a:lvl8pPr marL="2666893" indent="0">
              <a:buNone/>
              <a:defRPr sz="1333"/>
            </a:lvl8pPr>
            <a:lvl9pPr marL="3047878" indent="0">
              <a:buNone/>
              <a:defRPr sz="1333"/>
            </a:lvl9pPr>
          </a:lstStyle>
          <a:p>
            <a:r>
              <a:rPr lang="en-US" dirty="0" smtClean="0"/>
              <a:t>Click icon to add picture</a:t>
            </a:r>
            <a:endParaRPr lang="en-US" dirty="0"/>
          </a:p>
        </p:txBody>
      </p:sp>
      <p:sp>
        <p:nvSpPr>
          <p:cNvPr id="27" name="Text Placeholder 3"/>
          <p:cNvSpPr>
            <a:spLocks noGrp="1"/>
          </p:cNvSpPr>
          <p:nvPr>
            <p:ph type="body" sz="half" idx="20"/>
          </p:nvPr>
        </p:nvSpPr>
        <p:spPr>
          <a:xfrm>
            <a:off x="6644311" y="3984232"/>
            <a:ext cx="2754211" cy="841768"/>
          </a:xfrm>
        </p:spPr>
        <p:txBody>
          <a:bodyPr anchor="t">
            <a:normAutofit/>
          </a:bodyPr>
          <a:lstStyle>
            <a:lvl1pPr marL="0" indent="0" algn="ctr">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Edit Master text styles</a:t>
            </a:r>
          </a:p>
        </p:txBody>
      </p:sp>
      <p:sp>
        <p:nvSpPr>
          <p:cNvPr id="3" name="Date Placeholder 2"/>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2579617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761479" y="1972578"/>
            <a:ext cx="8637043" cy="285342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4191225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Vertical Title 1"/>
          <p:cNvSpPr>
            <a:spLocks noGrp="1"/>
          </p:cNvSpPr>
          <p:nvPr>
            <p:ph type="title" orient="vert"/>
          </p:nvPr>
        </p:nvSpPr>
        <p:spPr>
          <a:xfrm>
            <a:off x="7270750" y="508001"/>
            <a:ext cx="2127772" cy="43179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761479" y="508001"/>
            <a:ext cx="6382270" cy="43179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150800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761478" y="1972577"/>
            <a:ext cx="8636522" cy="28534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123650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a:xfrm>
            <a:off x="761478" y="690469"/>
            <a:ext cx="8626460" cy="2280683"/>
          </a:xfrm>
        </p:spPr>
        <p:txBody>
          <a:bodyPr anchor="b">
            <a:normAutofit/>
          </a:bodyPr>
          <a:lstStyle>
            <a:lvl1pPr>
              <a:defRPr sz="3333"/>
            </a:lvl1pPr>
          </a:lstStyle>
          <a:p>
            <a:r>
              <a:rPr lang="en-US" smtClean="0"/>
              <a:t>Click to edit Master title style</a:t>
            </a:r>
            <a:endParaRPr lang="en-US" dirty="0"/>
          </a:p>
        </p:txBody>
      </p:sp>
      <p:sp>
        <p:nvSpPr>
          <p:cNvPr id="3" name="Text Placeholder 2"/>
          <p:cNvSpPr>
            <a:spLocks noGrp="1"/>
          </p:cNvSpPr>
          <p:nvPr>
            <p:ph type="body" idx="1"/>
          </p:nvPr>
        </p:nvSpPr>
        <p:spPr>
          <a:xfrm>
            <a:off x="761478" y="3047881"/>
            <a:ext cx="8626460" cy="1140153"/>
          </a:xfrm>
        </p:spPr>
        <p:txBody>
          <a:bodyPr>
            <a:normAutofit/>
          </a:bodyPr>
          <a:lstStyle>
            <a:lvl1pPr marL="0" indent="0" algn="ctr">
              <a:buNone/>
              <a:defRPr sz="1667">
                <a:solidFill>
                  <a:schemeClr val="bg1">
                    <a:lumMod val="50000"/>
                  </a:schemeClr>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281475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14" name="Title 1"/>
          <p:cNvSpPr>
            <a:spLocks noGrp="1"/>
          </p:cNvSpPr>
          <p:nvPr>
            <p:ph type="title"/>
          </p:nvPr>
        </p:nvSpPr>
        <p:spPr>
          <a:xfrm>
            <a:off x="761479" y="515431"/>
            <a:ext cx="8637043" cy="1330148"/>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761478" y="1972577"/>
            <a:ext cx="4255022" cy="28534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143500" y="1972577"/>
            <a:ext cx="4254500" cy="285342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44889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14" name="Title 1"/>
          <p:cNvSpPr>
            <a:spLocks noGrp="1"/>
          </p:cNvSpPr>
          <p:nvPr>
            <p:ph type="title"/>
          </p:nvPr>
        </p:nvSpPr>
        <p:spPr>
          <a:xfrm>
            <a:off x="761479" y="515431"/>
            <a:ext cx="8637043" cy="13301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55274" y="1975848"/>
            <a:ext cx="4061228" cy="566662"/>
          </a:xfrm>
        </p:spPr>
        <p:txBody>
          <a:bodyPr anchor="b">
            <a:noAutofit/>
          </a:bodyPr>
          <a:lstStyle>
            <a:lvl1pPr marL="0" indent="0">
              <a:lnSpc>
                <a:spcPct val="85000"/>
              </a:lnSpc>
              <a:buNone/>
              <a:defRPr sz="2167" b="0">
                <a:solidFill>
                  <a:schemeClr val="tx1"/>
                </a:solidFill>
              </a:defRPr>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12" name="Content Placeholder 3"/>
          <p:cNvSpPr>
            <a:spLocks noGrp="1"/>
          </p:cNvSpPr>
          <p:nvPr>
            <p:ph sz="quarter" idx="13"/>
          </p:nvPr>
        </p:nvSpPr>
        <p:spPr>
          <a:xfrm>
            <a:off x="761479" y="2542511"/>
            <a:ext cx="4255023" cy="22834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330353" y="1975848"/>
            <a:ext cx="4068170" cy="566662"/>
          </a:xfrm>
        </p:spPr>
        <p:txBody>
          <a:bodyPr anchor="b">
            <a:noAutofit/>
          </a:bodyPr>
          <a:lstStyle>
            <a:lvl1pPr marL="0" indent="0">
              <a:lnSpc>
                <a:spcPct val="85000"/>
              </a:lnSpc>
              <a:buNone/>
              <a:defRPr sz="2167" b="0">
                <a:solidFill>
                  <a:schemeClr val="tx1"/>
                </a:solidFill>
              </a:defRPr>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13" name="Content Placeholder 5"/>
          <p:cNvSpPr>
            <a:spLocks noGrp="1"/>
          </p:cNvSpPr>
          <p:nvPr>
            <p:ph sz="quarter" idx="14"/>
          </p:nvPr>
        </p:nvSpPr>
        <p:spPr>
          <a:xfrm>
            <a:off x="5143500" y="2542511"/>
            <a:ext cx="4254501" cy="22834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272918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1608325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Date Placeholder 1"/>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404075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a:xfrm>
            <a:off x="761479" y="508000"/>
            <a:ext cx="3279740" cy="1686043"/>
          </a:xfrm>
        </p:spPr>
        <p:txBody>
          <a:bodyPr anchor="b"/>
          <a:lstStyle>
            <a:lvl1pPr algn="ctr">
              <a:defRPr sz="2667"/>
            </a:lvl1pPr>
          </a:lstStyle>
          <a:p>
            <a:r>
              <a:rPr lang="en-US" smtClean="0"/>
              <a:t>Click to edit Master title style</a:t>
            </a:r>
            <a:endParaRPr lang="en-US" dirty="0"/>
          </a:p>
        </p:txBody>
      </p:sp>
      <p:sp>
        <p:nvSpPr>
          <p:cNvPr id="10" name="Content Placeholder 2"/>
          <p:cNvSpPr>
            <a:spLocks noGrp="1"/>
          </p:cNvSpPr>
          <p:nvPr>
            <p:ph sz="quarter" idx="13"/>
          </p:nvPr>
        </p:nvSpPr>
        <p:spPr>
          <a:xfrm>
            <a:off x="4231719" y="508001"/>
            <a:ext cx="5166803" cy="43179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1479" y="2194043"/>
            <a:ext cx="3279741" cy="2631957"/>
          </a:xfrm>
        </p:spPr>
        <p:txBody>
          <a:bodyPr/>
          <a:lstStyle>
            <a:lvl1pPr marL="0" indent="0" algn="ctr">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smtClean="0"/>
              <a:t>Edit Master text styles</a:t>
            </a:r>
          </a:p>
        </p:txBody>
      </p:sp>
      <p:sp>
        <p:nvSpPr>
          <p:cNvPr id="5" name="Date Placeholder 4"/>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2153930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160000" cy="5715000"/>
          </a:xfrm>
          <a:prstGeom prst="rect">
            <a:avLst/>
          </a:prstGeom>
        </p:spPr>
      </p:pic>
      <p:sp>
        <p:nvSpPr>
          <p:cNvPr id="2" name="Title 1"/>
          <p:cNvSpPr>
            <a:spLocks noGrp="1"/>
          </p:cNvSpPr>
          <p:nvPr>
            <p:ph type="title"/>
          </p:nvPr>
        </p:nvSpPr>
        <p:spPr>
          <a:xfrm>
            <a:off x="761479" y="508000"/>
            <a:ext cx="4945808" cy="1686045"/>
          </a:xfrm>
        </p:spPr>
        <p:txBody>
          <a:bodyPr anchor="b"/>
          <a:lstStyle>
            <a:lvl1pPr algn="ctr">
              <a:defRPr sz="26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187336" y="508001"/>
            <a:ext cx="2712798" cy="43180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dirty="0" smtClean="0"/>
              <a:t>Click icon to add picture</a:t>
            </a:r>
            <a:endParaRPr lang="en-US" dirty="0"/>
          </a:p>
        </p:txBody>
      </p:sp>
      <p:sp>
        <p:nvSpPr>
          <p:cNvPr id="4" name="Text Placeholder 3"/>
          <p:cNvSpPr>
            <a:spLocks noGrp="1"/>
          </p:cNvSpPr>
          <p:nvPr>
            <p:ph type="body" sz="half" idx="2"/>
          </p:nvPr>
        </p:nvSpPr>
        <p:spPr>
          <a:xfrm>
            <a:off x="761495" y="2194044"/>
            <a:ext cx="4945791" cy="2631956"/>
          </a:xfrm>
        </p:spPr>
        <p:txBody>
          <a:bodyPr/>
          <a:lstStyle>
            <a:lvl1pPr marL="0" indent="0" algn="ctr">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smtClean="0"/>
              <a:t>Edit Master text styles</a:t>
            </a:r>
          </a:p>
        </p:txBody>
      </p:sp>
      <p:sp>
        <p:nvSpPr>
          <p:cNvPr id="5" name="Date Placeholder 4"/>
          <p:cNvSpPr>
            <a:spLocks noGrp="1"/>
          </p:cNvSpPr>
          <p:nvPr>
            <p:ph type="dt" sz="half" idx="10"/>
          </p:nvPr>
        </p:nvSpPr>
        <p:spPr/>
        <p:txBody>
          <a:bodyPr/>
          <a:lstStyle/>
          <a:p>
            <a:fld id="{1243870C-0B97-43C4-90F1-7E3B9234B80D}" type="datetimeFigureOut">
              <a:rPr lang="en-IN" smtClean="0"/>
              <a:t>03-06-2017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8930B3-E5E5-4242-BB15-6DC33FD91EC2}" type="slidenum">
              <a:rPr lang="en-IN" smtClean="0"/>
              <a:t>‹#›</a:t>
            </a:fld>
            <a:endParaRPr lang="en-IN" dirty="0"/>
          </a:p>
        </p:txBody>
      </p:sp>
    </p:spTree>
    <p:extLst>
      <p:ext uri="{BB962C8B-B14F-4D97-AF65-F5344CB8AC3E}">
        <p14:creationId xmlns:p14="http://schemas.microsoft.com/office/powerpoint/2010/main" val="1796638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0160003" cy="5715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761479" y="515431"/>
            <a:ext cx="8637043" cy="133014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1479" y="1972578"/>
            <a:ext cx="8637043" cy="285342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98948" y="4902730"/>
            <a:ext cx="2286000" cy="304271"/>
          </a:xfrm>
          <a:prstGeom prst="rect">
            <a:avLst/>
          </a:prstGeom>
        </p:spPr>
        <p:txBody>
          <a:bodyPr vert="horz" lIns="91440" tIns="45720" rIns="91440" bIns="45720" rtlCol="0" anchor="ctr"/>
          <a:lstStyle>
            <a:lvl1pPr algn="r">
              <a:defRPr sz="833">
                <a:solidFill>
                  <a:schemeClr val="tx1"/>
                </a:solidFill>
              </a:defRPr>
            </a:lvl1pPr>
          </a:lstStyle>
          <a:p>
            <a:fld id="{1243870C-0B97-43C4-90F1-7E3B9234B80D}" type="datetimeFigureOut">
              <a:rPr lang="en-IN" smtClean="0"/>
              <a:t>03-06-2017</a:t>
            </a:fld>
            <a:endParaRPr lang="en-IN" dirty="0"/>
          </a:p>
        </p:txBody>
      </p:sp>
      <p:sp>
        <p:nvSpPr>
          <p:cNvPr id="5" name="Footer Placeholder 4"/>
          <p:cNvSpPr>
            <a:spLocks noGrp="1"/>
          </p:cNvSpPr>
          <p:nvPr>
            <p:ph type="ftr" sz="quarter" idx="3"/>
          </p:nvPr>
        </p:nvSpPr>
        <p:spPr>
          <a:xfrm>
            <a:off x="761479" y="4902730"/>
            <a:ext cx="5560739" cy="304271"/>
          </a:xfrm>
          <a:prstGeom prst="rect">
            <a:avLst/>
          </a:prstGeom>
        </p:spPr>
        <p:txBody>
          <a:bodyPr vert="horz" lIns="91440" tIns="45720" rIns="91440" bIns="45720" rtlCol="0" anchor="ctr"/>
          <a:lstStyle>
            <a:lvl1pPr algn="l">
              <a:defRPr sz="833">
                <a:solidFill>
                  <a:schemeClr val="tx1"/>
                </a:solidFill>
              </a:defRPr>
            </a:lvl1pPr>
          </a:lstStyle>
          <a:p>
            <a:endParaRPr lang="en-IN" dirty="0"/>
          </a:p>
        </p:txBody>
      </p:sp>
      <p:sp>
        <p:nvSpPr>
          <p:cNvPr id="6" name="Slide Number Placeholder 5"/>
          <p:cNvSpPr>
            <a:spLocks noGrp="1"/>
          </p:cNvSpPr>
          <p:nvPr>
            <p:ph type="sldNum" sz="quarter" idx="4"/>
          </p:nvPr>
        </p:nvSpPr>
        <p:spPr>
          <a:xfrm>
            <a:off x="8761676" y="4902730"/>
            <a:ext cx="636846" cy="304271"/>
          </a:xfrm>
          <a:prstGeom prst="rect">
            <a:avLst/>
          </a:prstGeom>
        </p:spPr>
        <p:txBody>
          <a:bodyPr vert="horz" lIns="91440" tIns="45720" rIns="91440" bIns="45720" rtlCol="0" anchor="ctr"/>
          <a:lstStyle>
            <a:lvl1pPr algn="r">
              <a:defRPr sz="833">
                <a:solidFill>
                  <a:schemeClr val="tx1"/>
                </a:solidFill>
              </a:defRPr>
            </a:lvl1pPr>
          </a:lstStyle>
          <a:p>
            <a:fld id="{A18930B3-E5E5-4242-BB15-6DC33FD91EC2}" type="slidenum">
              <a:rPr lang="en-IN" smtClean="0"/>
              <a:t>‹#›</a:t>
            </a:fld>
            <a:endParaRPr lang="en-IN" dirty="0"/>
          </a:p>
        </p:txBody>
      </p:sp>
    </p:spTree>
    <p:extLst>
      <p:ext uri="{BB962C8B-B14F-4D97-AF65-F5344CB8AC3E}">
        <p14:creationId xmlns:p14="http://schemas.microsoft.com/office/powerpoint/2010/main" val="11583682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761970" rtl="0" eaLnBrk="1" latinLnBrk="0" hangingPunct="1">
        <a:lnSpc>
          <a:spcPct val="90000"/>
        </a:lnSpc>
        <a:spcBef>
          <a:spcPct val="0"/>
        </a:spcBef>
        <a:buNone/>
        <a:defRPr sz="3000" kern="1200" cap="all" baseline="0">
          <a:solidFill>
            <a:schemeClr val="tx1"/>
          </a:solidFill>
          <a:effectLst/>
          <a:latin typeface="+mj-lt"/>
          <a:ea typeface="+mj-ea"/>
          <a:cs typeface="+mj-cs"/>
        </a:defRPr>
      </a:lvl1pPr>
    </p:titleStyle>
    <p:bodyStyle>
      <a:lvl1pPr marL="190492" indent="-190492" algn="l" defTabSz="761970" rtl="0" eaLnBrk="1" latinLnBrk="0" hangingPunct="1">
        <a:lnSpc>
          <a:spcPct val="120000"/>
        </a:lnSpc>
        <a:spcBef>
          <a:spcPts val="833"/>
        </a:spcBef>
        <a:buClr>
          <a:schemeClr val="tx1"/>
        </a:buClr>
        <a:buFont typeface="Arial" panose="020B0604020202020204" pitchFamily="34" charset="0"/>
        <a:buChar char="•"/>
        <a:defRPr sz="1667" kern="1200" cap="all" baseline="0">
          <a:solidFill>
            <a:schemeClr val="tx1"/>
          </a:solidFill>
          <a:effectLst/>
          <a:latin typeface="+mn-lt"/>
          <a:ea typeface="+mn-ea"/>
          <a:cs typeface="+mn-cs"/>
        </a:defRPr>
      </a:lvl1pPr>
      <a:lvl2pPr marL="571477" indent="-190492" algn="l" defTabSz="761970" rtl="0" eaLnBrk="1" latinLnBrk="0" hangingPunct="1">
        <a:lnSpc>
          <a:spcPct val="120000"/>
        </a:lnSpc>
        <a:spcBef>
          <a:spcPts val="417"/>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2pPr>
      <a:lvl3pPr marL="952462" indent="-190492" algn="l" defTabSz="761970" rtl="0" eaLnBrk="1" latinLnBrk="0" hangingPunct="1">
        <a:lnSpc>
          <a:spcPct val="120000"/>
        </a:lnSpc>
        <a:spcBef>
          <a:spcPts val="417"/>
        </a:spcBef>
        <a:buClr>
          <a:schemeClr val="tx1"/>
        </a:buClr>
        <a:buFont typeface="Arial" panose="020B0604020202020204" pitchFamily="34" charset="0"/>
        <a:buChar char="•"/>
        <a:defRPr sz="1333" kern="1200" cap="all" baseline="0">
          <a:solidFill>
            <a:schemeClr val="tx1"/>
          </a:solidFill>
          <a:effectLst/>
          <a:latin typeface="+mn-lt"/>
          <a:ea typeface="+mn-ea"/>
          <a:cs typeface="+mn-cs"/>
        </a:defRPr>
      </a:lvl3pPr>
      <a:lvl4pPr marL="1333447" indent="-190492" algn="l" defTabSz="761970" rtl="0" eaLnBrk="1" latinLnBrk="0" hangingPunct="1">
        <a:lnSpc>
          <a:spcPct val="120000"/>
        </a:lnSpc>
        <a:spcBef>
          <a:spcPts val="417"/>
        </a:spcBef>
        <a:buClr>
          <a:schemeClr val="tx1"/>
        </a:buClr>
        <a:buFont typeface="Arial" panose="020B0604020202020204" pitchFamily="34" charset="0"/>
        <a:buChar char="•"/>
        <a:defRPr sz="1167" kern="1200" cap="all" baseline="0">
          <a:solidFill>
            <a:schemeClr val="tx1"/>
          </a:solidFill>
          <a:effectLst/>
          <a:latin typeface="+mn-lt"/>
          <a:ea typeface="+mn-ea"/>
          <a:cs typeface="+mn-cs"/>
        </a:defRPr>
      </a:lvl4pPr>
      <a:lvl5pPr marL="1714431" indent="-190492" algn="l" defTabSz="761970" rtl="0" eaLnBrk="1" latinLnBrk="0" hangingPunct="1">
        <a:lnSpc>
          <a:spcPct val="120000"/>
        </a:lnSpc>
        <a:spcBef>
          <a:spcPts val="417"/>
        </a:spcBef>
        <a:buClr>
          <a:schemeClr val="tx1"/>
        </a:buClr>
        <a:buFont typeface="Arial" panose="020B0604020202020204" pitchFamily="34" charset="0"/>
        <a:buChar char="•"/>
        <a:defRPr sz="1167" kern="1200" cap="all" baseline="0">
          <a:solidFill>
            <a:schemeClr val="tx1"/>
          </a:solidFill>
          <a:effectLst/>
          <a:latin typeface="+mn-lt"/>
          <a:ea typeface="+mn-ea"/>
          <a:cs typeface="+mn-cs"/>
        </a:defRPr>
      </a:lvl5pPr>
      <a:lvl6pPr marL="2095416" indent="-190492" algn="l" defTabSz="761970" rtl="0" eaLnBrk="1" latinLnBrk="0" hangingPunct="1">
        <a:lnSpc>
          <a:spcPct val="120000"/>
        </a:lnSpc>
        <a:spcBef>
          <a:spcPts val="417"/>
        </a:spcBef>
        <a:buClr>
          <a:schemeClr val="tx1"/>
        </a:buClr>
        <a:buFont typeface="Arial" panose="020B0604020202020204" pitchFamily="34" charset="0"/>
        <a:buChar char="•"/>
        <a:defRPr sz="1167" kern="1200" cap="all" baseline="0">
          <a:solidFill>
            <a:schemeClr val="tx1"/>
          </a:solidFill>
          <a:effectLst/>
          <a:latin typeface="+mn-lt"/>
          <a:ea typeface="+mn-ea"/>
          <a:cs typeface="+mn-cs"/>
        </a:defRPr>
      </a:lvl6pPr>
      <a:lvl7pPr marL="2476401" indent="-190492" algn="l" defTabSz="761970" rtl="0" eaLnBrk="1" latinLnBrk="0" hangingPunct="1">
        <a:lnSpc>
          <a:spcPct val="120000"/>
        </a:lnSpc>
        <a:spcBef>
          <a:spcPts val="417"/>
        </a:spcBef>
        <a:buClr>
          <a:schemeClr val="tx1"/>
        </a:buClr>
        <a:buFont typeface="Arial" panose="020B0604020202020204" pitchFamily="34" charset="0"/>
        <a:buChar char="•"/>
        <a:defRPr sz="1167" kern="1200" cap="all" baseline="0">
          <a:solidFill>
            <a:schemeClr val="tx1"/>
          </a:solidFill>
          <a:effectLst/>
          <a:latin typeface="+mn-lt"/>
          <a:ea typeface="+mn-ea"/>
          <a:cs typeface="+mn-cs"/>
        </a:defRPr>
      </a:lvl7pPr>
      <a:lvl8pPr marL="2857386" indent="-190492" algn="l" defTabSz="761970" rtl="0" eaLnBrk="1" latinLnBrk="0" hangingPunct="1">
        <a:lnSpc>
          <a:spcPct val="120000"/>
        </a:lnSpc>
        <a:spcBef>
          <a:spcPts val="417"/>
        </a:spcBef>
        <a:buClr>
          <a:schemeClr val="tx1"/>
        </a:buClr>
        <a:buFont typeface="Arial" panose="020B0604020202020204" pitchFamily="34" charset="0"/>
        <a:buChar char="•"/>
        <a:defRPr sz="1167" kern="1200" cap="all" baseline="0">
          <a:solidFill>
            <a:schemeClr val="tx1"/>
          </a:solidFill>
          <a:effectLst/>
          <a:latin typeface="+mn-lt"/>
          <a:ea typeface="+mn-ea"/>
          <a:cs typeface="+mn-cs"/>
        </a:defRPr>
      </a:lvl8pPr>
      <a:lvl9pPr marL="3238370" indent="-190492" algn="l" defTabSz="761970" rtl="0" eaLnBrk="1" latinLnBrk="0" hangingPunct="1">
        <a:lnSpc>
          <a:spcPct val="120000"/>
        </a:lnSpc>
        <a:spcBef>
          <a:spcPts val="417"/>
        </a:spcBef>
        <a:buClr>
          <a:schemeClr val="tx1"/>
        </a:buClr>
        <a:buFont typeface="Arial" panose="020B0604020202020204" pitchFamily="34" charset="0"/>
        <a:buChar char="•"/>
        <a:defRPr sz="1167" kern="1200" cap="all" baseline="0">
          <a:solidFill>
            <a:schemeClr val="tx1"/>
          </a:solidFill>
          <a:effectLst/>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hyperlink" Target="https://github.com/jvandemo/angular2-todo-ap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vamseekalyan/angular2-batch-may-201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Angular-2 Training</a:t>
            </a:r>
            <a:endParaRPr lang="en-IN" dirty="0"/>
          </a:p>
        </p:txBody>
      </p:sp>
      <p:sp>
        <p:nvSpPr>
          <p:cNvPr id="3" name="Subtitle 2"/>
          <p:cNvSpPr>
            <a:spLocks noGrp="1"/>
          </p:cNvSpPr>
          <p:nvPr>
            <p:ph type="subTitle" idx="1"/>
          </p:nvPr>
        </p:nvSpPr>
        <p:spPr/>
        <p:txBody>
          <a:bodyPr/>
          <a:lstStyle/>
          <a:p>
            <a:r>
              <a:rPr lang="en-IN" dirty="0" smtClean="0"/>
              <a:t>By Vamsee Kalyan</a:t>
            </a:r>
            <a:endParaRPr lang="en-IN" dirty="0"/>
          </a:p>
        </p:txBody>
      </p:sp>
    </p:spTree>
    <p:extLst>
      <p:ext uri="{BB962C8B-B14F-4D97-AF65-F5344CB8AC3E}">
        <p14:creationId xmlns:p14="http://schemas.microsoft.com/office/powerpoint/2010/main" val="1309683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HTML </a:t>
            </a:r>
            <a:r>
              <a:rPr lang="en-IN" dirty="0" smtClean="0"/>
              <a:t>Tutorial – 2</a:t>
            </a:r>
            <a:r>
              <a:rPr lang="en-IN" baseline="30000" dirty="0" smtClean="0"/>
              <a:t>nd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243210653"/>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HTML Meta Tags</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HTML Comments</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HTML Images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HTML Text Links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HTML Image Links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HTML Email Links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300143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HTML </a:t>
            </a:r>
            <a:r>
              <a:rPr lang="en-IN" dirty="0" smtClean="0"/>
              <a:t>Tutorial – 3</a:t>
            </a:r>
            <a:r>
              <a:rPr lang="en-IN" baseline="30000" dirty="0" smtClean="0"/>
              <a:t>rd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692164397"/>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HTML Tables 1</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HTML Tables 2</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HTML Tables 3</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HTML Lists</a:t>
                      </a:r>
                      <a:r>
                        <a:rPr lang="en-IN" baseline="0" dirty="0" smtClean="0"/>
                        <a:t> 1</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HTML Lists 2</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HTML Lists 3</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4287172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HTML </a:t>
            </a:r>
            <a:r>
              <a:rPr lang="en-IN" dirty="0" smtClean="0"/>
              <a:t>Tutorial – 4</a:t>
            </a:r>
            <a:r>
              <a:rPr lang="en-IN" baseline="30000" dirty="0" smtClean="0"/>
              <a:t>th</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461074377"/>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HTML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HTML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HTML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HTML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HTML Frames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HTML Iframes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4091058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HTML </a:t>
            </a:r>
            <a:r>
              <a:rPr lang="en-IN" dirty="0" smtClean="0"/>
              <a:t>Tutorial – 5</a:t>
            </a:r>
            <a:r>
              <a:rPr lang="en-IN" baseline="30000" dirty="0" smtClean="0"/>
              <a:t>th</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380115165"/>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HTML Embed Multimedia</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HTML Header</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Question Hour</a:t>
                      </a:r>
                      <a:r>
                        <a:rPr lang="en-IN" baseline="0" dirty="0" smtClean="0"/>
                        <a:t> 1</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Question Hour</a:t>
                      </a:r>
                      <a:r>
                        <a:rPr lang="en-IN" baseline="0" dirty="0" smtClean="0"/>
                        <a:t> 2</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Question Hour</a:t>
                      </a:r>
                      <a:r>
                        <a:rPr lang="en-IN" baseline="0" dirty="0" smtClean="0"/>
                        <a:t> 3</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HTML Style Sheet</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2412995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CSS Tutorial </a:t>
            </a:r>
            <a:r>
              <a:rPr lang="en-IN" dirty="0" smtClean="0"/>
              <a:t>– 1</a:t>
            </a:r>
            <a:r>
              <a:rPr lang="en-IN" baseline="30000" dirty="0" smtClean="0"/>
              <a:t>st</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894364063"/>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CSS - Introduction</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CSS – Syntax</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CSS – Inclusion</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CSS - Measurement Units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CSS – Colours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CSS – Backgrounds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47726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CSS Tutorial </a:t>
            </a:r>
            <a:r>
              <a:rPr lang="en-IN" dirty="0" smtClean="0"/>
              <a:t>– 2</a:t>
            </a:r>
            <a:r>
              <a:rPr lang="en-IN" baseline="30000" dirty="0" smtClean="0"/>
              <a:t>nd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4203359109"/>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CSS - Fonts</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CSS – Text</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CSS – Images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CSS – Links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CSS – Tables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CSS – Borders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2633034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CSS Tutorial </a:t>
            </a:r>
            <a:r>
              <a:rPr lang="en-IN" dirty="0" smtClean="0"/>
              <a:t>– 3</a:t>
            </a:r>
            <a:r>
              <a:rPr lang="en-IN" baseline="30000" dirty="0" smtClean="0"/>
              <a:t>rd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945811684"/>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CSS – Margins</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CSS – Lists</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CSS – Padding</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CSS – Cursors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CSS – Dimension</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CSS – Scrollbars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3259684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CSS Tutorial </a:t>
            </a:r>
            <a:r>
              <a:rPr lang="en-IN" dirty="0" smtClean="0"/>
              <a:t>– 4</a:t>
            </a:r>
            <a:r>
              <a:rPr lang="en-IN" baseline="30000" dirty="0" smtClean="0"/>
              <a:t>th</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4077421846"/>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sz="1500" b="0" i="0" kern="1200" dirty="0" smtClean="0">
                          <a:solidFill>
                            <a:schemeClr val="tx1"/>
                          </a:solidFill>
                          <a:effectLst/>
                          <a:latin typeface="+mn-lt"/>
                          <a:ea typeface="+mn-ea"/>
                          <a:cs typeface="+mn-cs"/>
                        </a:rPr>
                        <a:t>Bootstrap </a:t>
                      </a:r>
                      <a:r>
                        <a:rPr lang="en-IN" dirty="0" smtClean="0"/>
                        <a:t>Introduction</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Bootstrap - Grid System</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Bootstrap -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Bootstrap - Buttons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Question Hour</a:t>
                      </a:r>
                      <a:r>
                        <a:rPr lang="en-IN" baseline="0" dirty="0" smtClean="0"/>
                        <a:t> 1</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Question Hour</a:t>
                      </a:r>
                      <a:r>
                        <a:rPr lang="en-IN" baseline="0" dirty="0" smtClean="0"/>
                        <a:t> 2</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1781523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smtClean="0"/>
              <a:t>Type Script </a:t>
            </a:r>
            <a:r>
              <a:rPr lang="en-IN" dirty="0"/>
              <a:t>Tutorial </a:t>
            </a:r>
            <a:r>
              <a:rPr lang="en-IN" dirty="0" smtClean="0"/>
              <a:t>– 1</a:t>
            </a:r>
            <a:r>
              <a:rPr lang="en-IN" baseline="30000" dirty="0" smtClean="0"/>
              <a:t>st</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054216859"/>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TypeScript - Overview</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TypeScript - Environment Setup</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TypeScript - Basic Syntax</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TypeScript – Types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TypeScript – Variables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TypeScript - Operators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2950827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smtClean="0"/>
              <a:t>Type Script </a:t>
            </a:r>
            <a:r>
              <a:rPr lang="en-IN" dirty="0"/>
              <a:t>Tutorial </a:t>
            </a:r>
            <a:r>
              <a:rPr lang="en-IN" dirty="0" smtClean="0"/>
              <a:t>– 2</a:t>
            </a:r>
            <a:r>
              <a:rPr lang="en-IN" baseline="30000" dirty="0" smtClean="0"/>
              <a:t>nd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222655901"/>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TypeScript - Decision Making</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TypeScript – Loops</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TypeScript – Functions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TypeScript – Numbers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TypeScript – Strings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TypeScript - Arrays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2924778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Pipe Line </a:t>
            </a:r>
            <a:r>
              <a:rPr lang="en-IN" sz="2000" b="1" dirty="0"/>
              <a:t>( </a:t>
            </a:r>
            <a:r>
              <a:rPr lang="en-IN" sz="2000" b="1" dirty="0" smtClean="0"/>
              <a:t>20 </a:t>
            </a:r>
            <a:r>
              <a:rPr lang="en-IN" sz="2000" b="1" dirty="0"/>
              <a:t>Hours )</a:t>
            </a:r>
            <a:endParaRPr lang="en-IN" b="1"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067826286"/>
              </p:ext>
            </p:extLst>
          </p:nvPr>
        </p:nvGraphicFramePr>
        <p:xfrm>
          <a:off x="1193800" y="1705372"/>
          <a:ext cx="7772400" cy="2852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0899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smtClean="0"/>
              <a:t>Type Script </a:t>
            </a:r>
            <a:r>
              <a:rPr lang="en-IN" dirty="0"/>
              <a:t>Tutorial </a:t>
            </a:r>
            <a:r>
              <a:rPr lang="en-IN" dirty="0" smtClean="0"/>
              <a:t>– 3</a:t>
            </a:r>
            <a:r>
              <a:rPr lang="en-IN" baseline="30000" dirty="0" smtClean="0"/>
              <a:t>rd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070134021"/>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TypeScript – Tuples</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TypeScript – Union</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TypeScript – Interfaces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TypeScript – Classes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TypeScript – Objects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TypeScript - Namespaces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29820962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smtClean="0"/>
              <a:t>Type Script </a:t>
            </a:r>
            <a:r>
              <a:rPr lang="en-IN" dirty="0"/>
              <a:t>Tutorial </a:t>
            </a:r>
            <a:r>
              <a:rPr lang="en-IN" dirty="0" smtClean="0"/>
              <a:t>– 4</a:t>
            </a:r>
            <a:r>
              <a:rPr lang="en-IN" baseline="30000" dirty="0" smtClean="0"/>
              <a:t>th</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244276595"/>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TypeScript – Modules</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TypeScript – Ambient</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Question Hour</a:t>
                      </a:r>
                      <a:r>
                        <a:rPr lang="en-IN" baseline="0" dirty="0" smtClean="0"/>
                        <a:t> 1</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Question Hour</a:t>
                      </a:r>
                      <a:r>
                        <a:rPr lang="en-IN" baseline="0" dirty="0" smtClean="0"/>
                        <a:t> 2</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Question Hour</a:t>
                      </a:r>
                      <a:r>
                        <a:rPr lang="en-IN" baseline="0" dirty="0" smtClean="0"/>
                        <a:t> 3</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Question Hour</a:t>
                      </a:r>
                      <a:r>
                        <a:rPr lang="en-IN" baseline="0" dirty="0" smtClean="0"/>
                        <a:t> 4</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2799737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Angular 2 Tutorial </a:t>
            </a:r>
            <a:r>
              <a:rPr lang="en-IN" dirty="0" smtClean="0"/>
              <a:t>– 1</a:t>
            </a:r>
            <a:r>
              <a:rPr lang="en-IN" baseline="30000" dirty="0" smtClean="0"/>
              <a:t>st</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752762577"/>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Angular 2 – Overview</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Angular 2 – Overview</a:t>
                      </a:r>
                      <a:endParaRPr lang="en-IN" dirty="0"/>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Angular 2 – Environment</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Angular 2 – Environment</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Angular 2 - Hello World</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Angular 2 - Architecture</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12192311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Angular 2 Tutorial </a:t>
            </a:r>
            <a:r>
              <a:rPr lang="en-IN" dirty="0" smtClean="0"/>
              <a:t>– 2</a:t>
            </a:r>
            <a:r>
              <a:rPr lang="en-IN" baseline="30000" dirty="0" smtClean="0"/>
              <a:t>nd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2244370832"/>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Angular 2 – Architecture</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Angular 2 – Modules</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Angular 2 – Components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Angular 2 – Templates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Angular 2 – Metadata</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Angular 2 - Data Binding</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23567011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Angular 2 Tutorial </a:t>
            </a:r>
            <a:r>
              <a:rPr lang="en-IN" dirty="0" smtClean="0"/>
              <a:t>– 2</a:t>
            </a:r>
            <a:r>
              <a:rPr lang="en-IN" baseline="30000" dirty="0" smtClean="0"/>
              <a:t>nd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259897478"/>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Angular 2 - Data Display</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Angular 2 - User Input</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Angular 2 –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Angular 2 –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Angular 2 -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Angular 2 - Forms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35760582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Angular 2 Tutorial </a:t>
            </a:r>
            <a:r>
              <a:rPr lang="en-IN" dirty="0" smtClean="0"/>
              <a:t>– 3</a:t>
            </a:r>
            <a:r>
              <a:rPr lang="en-IN" baseline="30000" dirty="0" smtClean="0"/>
              <a:t>rd</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216897926"/>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Angular 2 - Services</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Angular 2 - Directives</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Angular 2 - Dependency Injection</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Question Hour</a:t>
                      </a:r>
                      <a:r>
                        <a:rPr lang="en-IN" baseline="0" dirty="0" smtClean="0"/>
                        <a:t> 1</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Question Hour</a:t>
                      </a:r>
                      <a:r>
                        <a:rPr lang="en-IN" baseline="0" dirty="0" smtClean="0"/>
                        <a:t> 2</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Question Hour</a:t>
                      </a:r>
                      <a:r>
                        <a:rPr lang="en-IN" baseline="0" dirty="0" smtClean="0"/>
                        <a:t> 3</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1603954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Angular 2 </a:t>
            </a:r>
            <a:r>
              <a:rPr lang="en-IN" dirty="0" smtClean="0"/>
              <a:t>To-do App – 4</a:t>
            </a:r>
            <a:r>
              <a:rPr lang="en-IN" baseline="30000" dirty="0" smtClean="0"/>
              <a:t>th</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566684494"/>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Development server</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Code scaffolding</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Build</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Running unit tests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Running end-to-end tests</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pPr marL="0" marR="0" indent="0" algn="l" defTabSz="761970" rtl="0" eaLnBrk="1" fontAlgn="auto" latinLnBrk="0" hangingPunct="1">
                        <a:lnSpc>
                          <a:spcPct val="100000"/>
                        </a:lnSpc>
                        <a:spcBef>
                          <a:spcPts val="0"/>
                        </a:spcBef>
                        <a:spcAft>
                          <a:spcPts val="0"/>
                        </a:spcAft>
                        <a:buClrTx/>
                        <a:buSzTx/>
                        <a:buFontTx/>
                        <a:buNone/>
                        <a:tabLst/>
                        <a:defRPr/>
                      </a:pPr>
                      <a:r>
                        <a:rPr lang="en-IN" dirty="0" smtClean="0"/>
                        <a:t>Question Hour</a:t>
                      </a:r>
                      <a:r>
                        <a:rPr lang="en-IN" baseline="0" dirty="0" smtClean="0"/>
                        <a:t> 1</a:t>
                      </a:r>
                      <a:endParaRPr lang="en-IN" dirty="0" smtClean="0"/>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24222901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469861"/>
          </a:xfrm>
        </p:spPr>
        <p:txBody>
          <a:bodyPr>
            <a:normAutofit fontScale="90000"/>
          </a:bodyPr>
          <a:lstStyle/>
          <a:p>
            <a:r>
              <a:rPr lang="en-IN" dirty="0"/>
              <a:t>Angular 2 Architecture</a:t>
            </a:r>
          </a:p>
        </p:txBody>
      </p:sp>
      <p:grpSp>
        <p:nvGrpSpPr>
          <p:cNvPr id="14" name="Group 13"/>
          <p:cNvGrpSpPr/>
          <p:nvPr/>
        </p:nvGrpSpPr>
        <p:grpSpPr>
          <a:xfrm>
            <a:off x="3705195" y="3073524"/>
            <a:ext cx="2749610" cy="1872208"/>
            <a:chOff x="2186375" y="3433564"/>
            <a:chExt cx="2749610" cy="1872208"/>
          </a:xfrm>
        </p:grpSpPr>
        <p:sp>
          <p:nvSpPr>
            <p:cNvPr id="10" name="Rectangle 9"/>
            <p:cNvSpPr/>
            <p:nvPr/>
          </p:nvSpPr>
          <p:spPr>
            <a:xfrm>
              <a:off x="2186375" y="3433564"/>
              <a:ext cx="2749610" cy="1872208"/>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r>
                <a:rPr lang="en-IN" dirty="0" smtClean="0"/>
                <a:t>Routing</a:t>
              </a:r>
              <a:endParaRPr lang="en-IN" dirty="0"/>
            </a:p>
          </p:txBody>
        </p:sp>
        <p:grpSp>
          <p:nvGrpSpPr>
            <p:cNvPr id="13" name="Group 12"/>
            <p:cNvGrpSpPr/>
            <p:nvPr/>
          </p:nvGrpSpPr>
          <p:grpSpPr>
            <a:xfrm>
              <a:off x="2406592" y="3865612"/>
              <a:ext cx="2309177" cy="1316282"/>
              <a:chOff x="2410783" y="3865612"/>
              <a:chExt cx="2309177" cy="1316282"/>
            </a:xfrm>
          </p:grpSpPr>
          <p:sp>
            <p:nvSpPr>
              <p:cNvPr id="11" name="Rectangle 10"/>
              <p:cNvSpPr/>
              <p:nvPr/>
            </p:nvSpPr>
            <p:spPr>
              <a:xfrm>
                <a:off x="2410783" y="3865612"/>
                <a:ext cx="1085041" cy="1316282"/>
              </a:xfrm>
              <a:prstGeom prst="rect">
                <a:avLst/>
              </a:prstGeom>
              <a:ln/>
            </p:spPr>
            <p:style>
              <a:lnRef idx="2">
                <a:schemeClr val="accent5"/>
              </a:lnRef>
              <a:fillRef idx="1">
                <a:schemeClr val="lt1"/>
              </a:fillRef>
              <a:effectRef idx="0">
                <a:schemeClr val="accent5"/>
              </a:effectRef>
              <a:fontRef idx="minor">
                <a:schemeClr val="dk1"/>
              </a:fontRef>
            </p:style>
            <p:txBody>
              <a:bodyPr vert="vert270" rtlCol="0" anchor="ctr"/>
              <a:lstStyle/>
              <a:p>
                <a:pPr algn="ctr"/>
                <a:r>
                  <a:rPr lang="en-IN" dirty="0"/>
                  <a:t>Component-1</a:t>
                </a:r>
              </a:p>
            </p:txBody>
          </p:sp>
          <p:sp>
            <p:nvSpPr>
              <p:cNvPr id="12" name="Rectangle 11"/>
              <p:cNvSpPr/>
              <p:nvPr/>
            </p:nvSpPr>
            <p:spPr>
              <a:xfrm>
                <a:off x="3634919" y="3865612"/>
                <a:ext cx="1085041" cy="1316282"/>
              </a:xfrm>
              <a:prstGeom prst="rect">
                <a:avLst/>
              </a:prstGeom>
              <a:ln/>
            </p:spPr>
            <p:style>
              <a:lnRef idx="2">
                <a:schemeClr val="accent5"/>
              </a:lnRef>
              <a:fillRef idx="1">
                <a:schemeClr val="lt1"/>
              </a:fillRef>
              <a:effectRef idx="0">
                <a:schemeClr val="accent5"/>
              </a:effectRef>
              <a:fontRef idx="minor">
                <a:schemeClr val="dk1"/>
              </a:fontRef>
            </p:style>
            <p:txBody>
              <a:bodyPr vert="vert270" rtlCol="0" anchor="ctr"/>
              <a:lstStyle/>
              <a:p>
                <a:pPr algn="ctr"/>
                <a:r>
                  <a:rPr lang="en-IN" dirty="0" smtClean="0"/>
                  <a:t>Component-2</a:t>
                </a:r>
                <a:endParaRPr lang="en-IN" dirty="0"/>
              </a:p>
            </p:txBody>
          </p:sp>
        </p:grpSp>
      </p:grpSp>
      <p:grpSp>
        <p:nvGrpSpPr>
          <p:cNvPr id="25" name="Group 24"/>
          <p:cNvGrpSpPr/>
          <p:nvPr/>
        </p:nvGrpSpPr>
        <p:grpSpPr>
          <a:xfrm>
            <a:off x="2033288" y="1345332"/>
            <a:ext cx="6093425" cy="1532903"/>
            <a:chOff x="1983656" y="1345332"/>
            <a:chExt cx="6093425" cy="1532903"/>
          </a:xfrm>
        </p:grpSpPr>
        <p:grpSp>
          <p:nvGrpSpPr>
            <p:cNvPr id="16" name="Group 15"/>
            <p:cNvGrpSpPr/>
            <p:nvPr/>
          </p:nvGrpSpPr>
          <p:grpSpPr>
            <a:xfrm>
              <a:off x="1983656" y="1345332"/>
              <a:ext cx="1700937" cy="1085653"/>
              <a:chOff x="1983656" y="1484502"/>
              <a:chExt cx="1440160" cy="1228982"/>
            </a:xfrm>
          </p:grpSpPr>
          <p:sp>
            <p:nvSpPr>
              <p:cNvPr id="7" name="Rectangle 6"/>
              <p:cNvSpPr/>
              <p:nvPr/>
            </p:nvSpPr>
            <p:spPr>
              <a:xfrm>
                <a:off x="1983656" y="1484502"/>
                <a:ext cx="1440160" cy="1228982"/>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dirty="0" smtClean="0"/>
                  <a:t>Directive</a:t>
                </a:r>
                <a:endParaRPr lang="en-IN" dirty="0"/>
              </a:p>
            </p:txBody>
          </p:sp>
          <p:sp>
            <p:nvSpPr>
              <p:cNvPr id="15" name="Rectangle 14"/>
              <p:cNvSpPr/>
              <p:nvPr/>
            </p:nvSpPr>
            <p:spPr>
              <a:xfrm>
                <a:off x="2168916" y="1902262"/>
                <a:ext cx="1069640" cy="648193"/>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smtClean="0"/>
                  <a:t>Class { }</a:t>
                </a:r>
              </a:p>
              <a:p>
                <a:pPr algn="ctr"/>
                <a:r>
                  <a:rPr lang="en-IN" sz="1400" dirty="0" smtClean="0"/>
                  <a:t>Metadata ()</a:t>
                </a:r>
                <a:endParaRPr lang="en-IN" sz="1400" dirty="0"/>
              </a:p>
            </p:txBody>
          </p:sp>
        </p:grpSp>
        <p:grpSp>
          <p:nvGrpSpPr>
            <p:cNvPr id="17" name="Group 16"/>
            <p:cNvGrpSpPr/>
            <p:nvPr/>
          </p:nvGrpSpPr>
          <p:grpSpPr>
            <a:xfrm>
              <a:off x="6376144" y="1345332"/>
              <a:ext cx="1700937" cy="1155069"/>
              <a:chOff x="1983656" y="1484502"/>
              <a:chExt cx="1440160" cy="1228982"/>
            </a:xfrm>
          </p:grpSpPr>
          <p:sp>
            <p:nvSpPr>
              <p:cNvPr id="18" name="Rectangle 17"/>
              <p:cNvSpPr/>
              <p:nvPr/>
            </p:nvSpPr>
            <p:spPr>
              <a:xfrm>
                <a:off x="1983656" y="1484502"/>
                <a:ext cx="1440160" cy="1228982"/>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dirty="0" smtClean="0"/>
                  <a:t>Service { }</a:t>
                </a:r>
                <a:endParaRPr lang="en-IN" dirty="0"/>
              </a:p>
            </p:txBody>
          </p:sp>
          <p:sp>
            <p:nvSpPr>
              <p:cNvPr id="19" name="Rectangle 18"/>
              <p:cNvSpPr/>
              <p:nvPr/>
            </p:nvSpPr>
            <p:spPr>
              <a:xfrm>
                <a:off x="2168916" y="1976830"/>
                <a:ext cx="1069640" cy="430190"/>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2000" dirty="0" smtClean="0"/>
                  <a:t>Injector</a:t>
                </a:r>
                <a:endParaRPr lang="en-IN" sz="2000" dirty="0"/>
              </a:p>
            </p:txBody>
          </p:sp>
        </p:grpSp>
        <p:grpSp>
          <p:nvGrpSpPr>
            <p:cNvPr id="24" name="Group 23"/>
            <p:cNvGrpSpPr/>
            <p:nvPr/>
          </p:nvGrpSpPr>
          <p:grpSpPr>
            <a:xfrm>
              <a:off x="4179900" y="1345332"/>
              <a:ext cx="1700937" cy="1532903"/>
              <a:chOff x="3705195" y="1612629"/>
              <a:chExt cx="1700937" cy="1532903"/>
            </a:xfrm>
          </p:grpSpPr>
          <p:grpSp>
            <p:nvGrpSpPr>
              <p:cNvPr id="20" name="Group 19"/>
              <p:cNvGrpSpPr/>
              <p:nvPr/>
            </p:nvGrpSpPr>
            <p:grpSpPr>
              <a:xfrm>
                <a:off x="3705195" y="1612629"/>
                <a:ext cx="1700937" cy="1532903"/>
                <a:chOff x="1983656" y="1484502"/>
                <a:chExt cx="1440160" cy="1735278"/>
              </a:xfrm>
            </p:grpSpPr>
            <p:sp>
              <p:nvSpPr>
                <p:cNvPr id="21" name="Rectangle 20"/>
                <p:cNvSpPr/>
                <p:nvPr/>
              </p:nvSpPr>
              <p:spPr>
                <a:xfrm>
                  <a:off x="1983656" y="1484502"/>
                  <a:ext cx="1440160" cy="173527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dirty="0" smtClean="0"/>
                    <a:t>Component</a:t>
                  </a:r>
                  <a:endParaRPr lang="en-IN" dirty="0"/>
                </a:p>
              </p:txBody>
            </p:sp>
            <p:sp>
              <p:nvSpPr>
                <p:cNvPr id="22" name="Rectangle 21"/>
                <p:cNvSpPr/>
                <p:nvPr/>
              </p:nvSpPr>
              <p:spPr>
                <a:xfrm>
                  <a:off x="2168916" y="1902262"/>
                  <a:ext cx="1069640" cy="648193"/>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400" dirty="0" smtClean="0"/>
                    <a:t>Class { }</a:t>
                  </a:r>
                </a:p>
                <a:p>
                  <a:pPr algn="ctr"/>
                  <a:r>
                    <a:rPr lang="en-IN" sz="1400" dirty="0" smtClean="0"/>
                    <a:t>Metadata ()</a:t>
                  </a:r>
                  <a:endParaRPr lang="en-IN" sz="1400" dirty="0"/>
                </a:p>
              </p:txBody>
            </p:sp>
          </p:grpSp>
          <p:sp>
            <p:nvSpPr>
              <p:cNvPr id="23" name="Rectangle 22"/>
              <p:cNvSpPr/>
              <p:nvPr/>
            </p:nvSpPr>
            <p:spPr>
              <a:xfrm>
                <a:off x="3924001" y="2637006"/>
                <a:ext cx="1263325" cy="349308"/>
              </a:xfrm>
              <a:prstGeom prst="rect">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IN" sz="1600" dirty="0" smtClean="0"/>
                  <a:t>Template</a:t>
                </a:r>
                <a:endParaRPr lang="en-IN" sz="1600" dirty="0"/>
              </a:p>
            </p:txBody>
          </p:sp>
        </p:grpSp>
      </p:grpSp>
      <p:cxnSp>
        <p:nvCxnSpPr>
          <p:cNvPr id="27" name="Straight Arrow Connector 26"/>
          <p:cNvCxnSpPr/>
          <p:nvPr/>
        </p:nvCxnSpPr>
        <p:spPr>
          <a:xfrm>
            <a:off x="3515419" y="2369709"/>
            <a:ext cx="952513" cy="174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11" idx="0"/>
          </p:cNvCxnSpPr>
          <p:nvPr/>
        </p:nvCxnSpPr>
        <p:spPr>
          <a:xfrm flipH="1">
            <a:off x="4467933" y="2878235"/>
            <a:ext cx="612068" cy="627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1" idx="2"/>
            <a:endCxn id="12" idx="0"/>
          </p:cNvCxnSpPr>
          <p:nvPr/>
        </p:nvCxnSpPr>
        <p:spPr>
          <a:xfrm>
            <a:off x="5080001" y="2878235"/>
            <a:ext cx="612068" cy="627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8" idx="1"/>
            <a:endCxn id="22" idx="3"/>
          </p:cNvCxnSpPr>
          <p:nvPr/>
        </p:nvCxnSpPr>
        <p:spPr>
          <a:xfrm flipH="1">
            <a:off x="5711663" y="1922867"/>
            <a:ext cx="714113" cy="77803"/>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rot="21252791">
            <a:off x="5707368" y="1814657"/>
            <a:ext cx="832279" cy="184666"/>
          </a:xfrm>
          <a:prstGeom prst="rect">
            <a:avLst/>
          </a:prstGeom>
        </p:spPr>
        <p:txBody>
          <a:bodyPr wrap="none">
            <a:spAutoFit/>
          </a:bodyPr>
          <a:lstStyle/>
          <a:p>
            <a:pPr algn="ctr"/>
            <a:r>
              <a:rPr lang="en-IN" sz="600" dirty="0">
                <a:solidFill>
                  <a:srgbClr val="FF0000"/>
                </a:solidFill>
              </a:rPr>
              <a:t>Dependency Injection</a:t>
            </a:r>
          </a:p>
        </p:txBody>
      </p:sp>
    </p:spTree>
    <p:extLst>
      <p:ext uri="{BB962C8B-B14F-4D97-AF65-F5344CB8AC3E}">
        <p14:creationId xmlns:p14="http://schemas.microsoft.com/office/powerpoint/2010/main" val="1790207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61478" y="769268"/>
            <a:ext cx="8636522" cy="4248471"/>
          </a:xfrm>
        </p:spPr>
        <p:txBody>
          <a:bodyPr anchor="ctr">
            <a:normAutofit/>
          </a:bodyPr>
          <a:lstStyle/>
          <a:p>
            <a:r>
              <a:rPr lang="en-IN" sz="2400" dirty="0" smtClean="0"/>
              <a:t>Weekly </a:t>
            </a:r>
            <a:r>
              <a:rPr lang="en-IN" sz="2400" dirty="0"/>
              <a:t>2 Classes</a:t>
            </a:r>
          </a:p>
          <a:p>
            <a:pPr lvl="1"/>
            <a:r>
              <a:rPr lang="en-IN" sz="2000" dirty="0"/>
              <a:t>Saturday </a:t>
            </a:r>
            <a:r>
              <a:rPr lang="en-IN" sz="2000" dirty="0" smtClean="0"/>
              <a:t>	– </a:t>
            </a:r>
            <a:r>
              <a:rPr lang="en-IN" sz="2000" dirty="0" smtClean="0"/>
              <a:t>6:00 </a:t>
            </a:r>
            <a:r>
              <a:rPr lang="en-IN" sz="2000" dirty="0"/>
              <a:t>PM </a:t>
            </a:r>
            <a:r>
              <a:rPr lang="en-IN" sz="1600" dirty="0"/>
              <a:t>(IST</a:t>
            </a:r>
            <a:r>
              <a:rPr lang="en-IN" sz="1600" dirty="0" smtClean="0"/>
              <a:t>)</a:t>
            </a:r>
            <a:endParaRPr lang="en-IN" sz="2000" dirty="0"/>
          </a:p>
          <a:p>
            <a:pPr lvl="1"/>
            <a:r>
              <a:rPr lang="en-IN" sz="2000" dirty="0" smtClean="0"/>
              <a:t>Sunday 		– </a:t>
            </a:r>
            <a:r>
              <a:rPr lang="en-IN" sz="2000" dirty="0" smtClean="0"/>
              <a:t>6:00 </a:t>
            </a:r>
            <a:r>
              <a:rPr lang="en-IN" sz="2000" dirty="0"/>
              <a:t>PM </a:t>
            </a:r>
            <a:r>
              <a:rPr lang="en-IN" sz="1600" dirty="0"/>
              <a:t>(IST</a:t>
            </a:r>
            <a:r>
              <a:rPr lang="en-IN" sz="1600" dirty="0" smtClean="0"/>
              <a:t>)</a:t>
            </a:r>
            <a:endParaRPr lang="en-IN" sz="1800" dirty="0" smtClean="0"/>
          </a:p>
          <a:p>
            <a:r>
              <a:rPr lang="en-IN" sz="2000" dirty="0" smtClean="0"/>
              <a:t>2 </a:t>
            </a:r>
            <a:r>
              <a:rPr lang="en-IN" sz="1400" dirty="0" smtClean="0"/>
              <a:t>to</a:t>
            </a:r>
            <a:r>
              <a:rPr lang="en-IN" sz="2000" dirty="0" smtClean="0"/>
              <a:t> 3 hours class</a:t>
            </a:r>
            <a:endParaRPr lang="en-IN" sz="2167" dirty="0" smtClean="0"/>
          </a:p>
          <a:p>
            <a:r>
              <a:rPr lang="en-IN" sz="2400" dirty="0" smtClean="0"/>
              <a:t>WebEx </a:t>
            </a:r>
            <a:r>
              <a:rPr lang="en-IN" sz="2400" dirty="0"/>
              <a:t>Meeting </a:t>
            </a:r>
            <a:r>
              <a:rPr lang="en-IN" sz="2400" dirty="0" smtClean="0"/>
              <a:t>Centre</a:t>
            </a:r>
            <a:endParaRPr lang="en-IN" sz="2400" dirty="0"/>
          </a:p>
          <a:p>
            <a:r>
              <a:rPr lang="en-IN" sz="2400" dirty="0"/>
              <a:t>Adobe </a:t>
            </a:r>
            <a:r>
              <a:rPr lang="en-IN" sz="2400" dirty="0" smtClean="0"/>
              <a:t>Brackets</a:t>
            </a:r>
            <a:endParaRPr lang="en-IN" sz="2400" dirty="0"/>
          </a:p>
          <a:p>
            <a:r>
              <a:rPr lang="en-IN" sz="2400" dirty="0"/>
              <a:t>Git </a:t>
            </a:r>
            <a:r>
              <a:rPr lang="en-IN" sz="2400" dirty="0" smtClean="0"/>
              <a:t>Repository</a:t>
            </a:r>
            <a:endParaRPr lang="en-IN" sz="24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9756" y="5314941"/>
            <a:ext cx="602740" cy="32095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96" y="5306795"/>
            <a:ext cx="505876" cy="33725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8485" y="5296748"/>
            <a:ext cx="378816" cy="35734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5214" y="5337106"/>
            <a:ext cx="276629" cy="276629"/>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90409" y="5362697"/>
            <a:ext cx="717985" cy="225447"/>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46307" y="5323573"/>
            <a:ext cx="303694" cy="303694"/>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87912" y="5385609"/>
            <a:ext cx="430147" cy="179622"/>
          </a:xfrm>
          <a:prstGeom prst="rect">
            <a:avLst/>
          </a:prstGeom>
        </p:spPr>
      </p:pic>
    </p:spTree>
    <p:extLst>
      <p:ext uri="{BB962C8B-B14F-4D97-AF65-F5344CB8AC3E}">
        <p14:creationId xmlns:p14="http://schemas.microsoft.com/office/powerpoint/2010/main" val="147935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125" y="881062"/>
            <a:ext cx="7143750" cy="3952875"/>
          </a:xfrm>
          <a:prstGeom prst="rect">
            <a:avLst/>
          </a:prstGeom>
        </p:spPr>
      </p:pic>
      <p:sp>
        <p:nvSpPr>
          <p:cNvPr id="5" name="TextBox 4"/>
          <p:cNvSpPr txBox="1"/>
          <p:nvPr/>
        </p:nvSpPr>
        <p:spPr>
          <a:xfrm>
            <a:off x="1508125" y="771009"/>
            <a:ext cx="7143750" cy="646331"/>
          </a:xfrm>
          <a:prstGeom prst="rect">
            <a:avLst/>
          </a:prstGeom>
          <a:solidFill>
            <a:schemeClr val="bg1"/>
          </a:solidFill>
        </p:spPr>
        <p:txBody>
          <a:bodyPr wrap="square" rtlCol="0">
            <a:spAutoFit/>
          </a:bodyPr>
          <a:lstStyle/>
          <a:p>
            <a:pPr algn="ctr"/>
            <a:endParaRPr lang="en-IN" dirty="0" smtClean="0"/>
          </a:p>
          <a:p>
            <a:pPr algn="ctr"/>
            <a:r>
              <a:rPr lang="en-IN" dirty="0" smtClean="0"/>
              <a:t>Sample Application we build by end of Training</a:t>
            </a:r>
          </a:p>
        </p:txBody>
      </p:sp>
    </p:spTree>
    <p:extLst>
      <p:ext uri="{BB962C8B-B14F-4D97-AF65-F5344CB8AC3E}">
        <p14:creationId xmlns:p14="http://schemas.microsoft.com/office/powerpoint/2010/main" val="3223333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735" y="625252"/>
            <a:ext cx="3448531" cy="134321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159" y="2281436"/>
            <a:ext cx="2539682" cy="2539682"/>
          </a:xfrm>
          <a:prstGeom prst="rect">
            <a:avLst/>
          </a:prstGeom>
        </p:spPr>
      </p:pic>
    </p:spTree>
    <p:extLst>
      <p:ext uri="{BB962C8B-B14F-4D97-AF65-F5344CB8AC3E}">
        <p14:creationId xmlns:p14="http://schemas.microsoft.com/office/powerpoint/2010/main" val="3033723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2375186134"/>
              </p:ext>
            </p:extLst>
          </p:nvPr>
        </p:nvGraphicFramePr>
        <p:xfrm>
          <a:off x="762000" y="841277"/>
          <a:ext cx="8636000"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8203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sz="3200" dirty="0"/>
              <a:t>Adobe Brackets</a:t>
            </a:r>
            <a:br>
              <a:rPr lang="en-IN" sz="3200" dirty="0"/>
            </a:br>
            <a:r>
              <a:rPr lang="en-IN" sz="1800" dirty="0">
                <a:solidFill>
                  <a:schemeClr val="bg1">
                    <a:lumMod val="50000"/>
                  </a:schemeClr>
                </a:solidFill>
              </a:rPr>
              <a:t>A modern, open source text editor that understands web design.</a:t>
            </a:r>
            <a:endParaRPr lang="en-IN" dirty="0">
              <a:solidFill>
                <a:schemeClr val="bg1">
                  <a:lumMod val="50000"/>
                </a:schemeClr>
              </a:solidFill>
            </a:endParaRPr>
          </a:p>
        </p:txBody>
      </p:sp>
      <p:sp>
        <p:nvSpPr>
          <p:cNvPr id="3" name="Content Placeholder 2"/>
          <p:cNvSpPr>
            <a:spLocks noGrp="1"/>
          </p:cNvSpPr>
          <p:nvPr>
            <p:ph sz="quarter" idx="13"/>
          </p:nvPr>
        </p:nvSpPr>
        <p:spPr>
          <a:xfrm>
            <a:off x="761478" y="1345333"/>
            <a:ext cx="8636522" cy="3480668"/>
          </a:xfrm>
        </p:spPr>
        <p:txBody>
          <a:bodyPr/>
          <a:lstStyle/>
          <a:p>
            <a:r>
              <a:rPr lang="en-IN" dirty="0"/>
              <a:t>Brackets is a lightweight, yet powerful, modern text editor. </a:t>
            </a:r>
            <a:r>
              <a:rPr lang="en-IN" dirty="0" smtClean="0"/>
              <a:t>They </a:t>
            </a:r>
            <a:r>
              <a:rPr lang="en-IN" dirty="0"/>
              <a:t>blend visual tools into the editor so you get the right amount of help when you want it without getting in the way of your creative process. You'll enjoy writing code in Brackets</a:t>
            </a:r>
            <a:r>
              <a:rPr lang="en-IN" dirty="0" smtClean="0"/>
              <a:t>.</a:t>
            </a:r>
          </a:p>
          <a:p>
            <a:pPr lvl="1"/>
            <a:r>
              <a:rPr lang="en-IN" dirty="0"/>
              <a:t>Inline </a:t>
            </a:r>
            <a:r>
              <a:rPr lang="en-IN" dirty="0" smtClean="0"/>
              <a:t>Editors.</a:t>
            </a:r>
          </a:p>
          <a:p>
            <a:pPr lvl="1"/>
            <a:r>
              <a:rPr lang="en-IN" dirty="0"/>
              <a:t>Live </a:t>
            </a:r>
            <a:r>
              <a:rPr lang="en-IN" dirty="0" smtClean="0"/>
              <a:t>Preview</a:t>
            </a:r>
          </a:p>
          <a:p>
            <a:pPr lvl="1"/>
            <a:r>
              <a:rPr lang="en-IN" dirty="0"/>
              <a:t>Extensions</a:t>
            </a:r>
            <a:endParaRPr lang="en-IN" dirty="0" smtClean="0"/>
          </a:p>
          <a:p>
            <a:pPr lvl="1"/>
            <a:endParaRPr lang="en-IN" dirty="0"/>
          </a:p>
        </p:txBody>
      </p:sp>
    </p:spTree>
    <p:extLst>
      <p:ext uri="{BB962C8B-B14F-4D97-AF65-F5344CB8AC3E}">
        <p14:creationId xmlns:p14="http://schemas.microsoft.com/office/powerpoint/2010/main" val="2457671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Repository</a:t>
            </a:r>
          </a:p>
        </p:txBody>
      </p:sp>
      <p:sp>
        <p:nvSpPr>
          <p:cNvPr id="3" name="Content Placeholder 2"/>
          <p:cNvSpPr>
            <a:spLocks noGrp="1"/>
          </p:cNvSpPr>
          <p:nvPr>
            <p:ph sz="quarter" idx="13"/>
          </p:nvPr>
        </p:nvSpPr>
        <p:spPr/>
        <p:txBody>
          <a:bodyPr/>
          <a:lstStyle/>
          <a:p>
            <a:r>
              <a:rPr lang="en-IN" dirty="0">
                <a:hlinkClick r:id="rId2"/>
              </a:rPr>
              <a:t>https://github.com/vamseekalyan/angular2-batch-may-2017</a:t>
            </a:r>
            <a:endParaRPr lang="en-IN" dirty="0"/>
          </a:p>
        </p:txBody>
      </p:sp>
    </p:spTree>
    <p:extLst>
      <p:ext uri="{BB962C8B-B14F-4D97-AF65-F5344CB8AC3E}">
        <p14:creationId xmlns:p14="http://schemas.microsoft.com/office/powerpoint/2010/main" val="280315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479" y="515431"/>
            <a:ext cx="8637043" cy="829901"/>
          </a:xfrm>
        </p:spPr>
        <p:txBody>
          <a:bodyPr>
            <a:normAutofit/>
          </a:bodyPr>
          <a:lstStyle/>
          <a:p>
            <a:r>
              <a:rPr lang="en-IN" dirty="0"/>
              <a:t>HTML </a:t>
            </a:r>
            <a:r>
              <a:rPr lang="en-IN" dirty="0" smtClean="0"/>
              <a:t>Tutorial – 1</a:t>
            </a:r>
            <a:r>
              <a:rPr lang="en-IN" baseline="30000" dirty="0" smtClean="0"/>
              <a:t>st</a:t>
            </a:r>
            <a:r>
              <a:rPr lang="en-IN" dirty="0" smtClean="0"/>
              <a:t> Hour</a:t>
            </a:r>
            <a:endParaRPr lang="en-IN"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2588253137"/>
              </p:ext>
            </p:extLst>
          </p:nvPr>
        </p:nvGraphicFramePr>
        <p:xfrm>
          <a:off x="2201333" y="1559560"/>
          <a:ext cx="5757334" cy="2595880"/>
        </p:xfrm>
        <a:graphic>
          <a:graphicData uri="http://schemas.openxmlformats.org/drawingml/2006/table">
            <a:tbl>
              <a:tblPr firstRow="1" bandRow="1">
                <a:tableStyleId>{9D7B26C5-4107-4FEC-AEDC-1716B250A1EF}</a:tableStyleId>
              </a:tblPr>
              <a:tblGrid>
                <a:gridCol w="2878667">
                  <a:extLst>
                    <a:ext uri="{9D8B030D-6E8A-4147-A177-3AD203B41FA5}">
                      <a16:colId xmlns:a16="http://schemas.microsoft.com/office/drawing/2014/main" val="775621315"/>
                    </a:ext>
                  </a:extLst>
                </a:gridCol>
                <a:gridCol w="2878667">
                  <a:extLst>
                    <a:ext uri="{9D8B030D-6E8A-4147-A177-3AD203B41FA5}">
                      <a16:colId xmlns:a16="http://schemas.microsoft.com/office/drawing/2014/main" val="3765701098"/>
                    </a:ext>
                  </a:extLst>
                </a:gridCol>
              </a:tblGrid>
              <a:tr h="370840">
                <a:tc>
                  <a:txBody>
                    <a:bodyPr/>
                    <a:lstStyle/>
                    <a:p>
                      <a:pPr algn="ctr"/>
                      <a:r>
                        <a:rPr lang="en-IN" dirty="0" smtClean="0"/>
                        <a:t>Particulars</a:t>
                      </a:r>
                      <a:endParaRPr lang="en-IN" dirty="0"/>
                    </a:p>
                  </a:txBody>
                  <a:tcPr/>
                </a:tc>
                <a:tc>
                  <a:txBody>
                    <a:bodyPr/>
                    <a:lstStyle/>
                    <a:p>
                      <a:pPr algn="ctr"/>
                      <a:r>
                        <a:rPr lang="en-IN" dirty="0" smtClean="0"/>
                        <a:t>Time</a:t>
                      </a:r>
                      <a:endParaRPr lang="en-IN" dirty="0"/>
                    </a:p>
                  </a:txBody>
                  <a:tcPr/>
                </a:tc>
                <a:extLst>
                  <a:ext uri="{0D108BD9-81ED-4DB2-BD59-A6C34878D82A}">
                    <a16:rowId xmlns:a16="http://schemas.microsoft.com/office/drawing/2014/main" val="2380741867"/>
                  </a:ext>
                </a:extLst>
              </a:tr>
              <a:tr h="370840">
                <a:tc>
                  <a:txBody>
                    <a:bodyPr/>
                    <a:lstStyle/>
                    <a:p>
                      <a:r>
                        <a:rPr lang="en-IN" dirty="0" smtClean="0"/>
                        <a:t>HTML Overview</a:t>
                      </a:r>
                    </a:p>
                  </a:txBody>
                  <a:tcPr/>
                </a:tc>
                <a:tc>
                  <a:txBody>
                    <a:bodyPr/>
                    <a:lstStyle/>
                    <a:p>
                      <a:r>
                        <a:rPr lang="en-IN" dirty="0" smtClean="0"/>
                        <a:t>10 minutes</a:t>
                      </a:r>
                      <a:endParaRPr lang="en-IN" dirty="0"/>
                    </a:p>
                  </a:txBody>
                  <a:tcPr/>
                </a:tc>
                <a:extLst>
                  <a:ext uri="{0D108BD9-81ED-4DB2-BD59-A6C34878D82A}">
                    <a16:rowId xmlns:a16="http://schemas.microsoft.com/office/drawing/2014/main" val="2633303676"/>
                  </a:ext>
                </a:extLst>
              </a:tr>
              <a:tr h="370840">
                <a:tc>
                  <a:txBody>
                    <a:bodyPr/>
                    <a:lstStyle/>
                    <a:p>
                      <a:r>
                        <a:rPr lang="en-IN" dirty="0" smtClean="0"/>
                        <a:t>HTML Basic Tags</a:t>
                      </a:r>
                    </a:p>
                  </a:txBody>
                  <a:tcPr/>
                </a:tc>
                <a:tc>
                  <a:txBody>
                    <a:bodyPr/>
                    <a:lstStyle/>
                    <a:p>
                      <a:r>
                        <a:rPr lang="en-IN" dirty="0" smtClean="0"/>
                        <a:t>10 minutes</a:t>
                      </a:r>
                      <a:endParaRPr lang="en-IN" dirty="0"/>
                    </a:p>
                  </a:txBody>
                  <a:tcPr/>
                </a:tc>
                <a:extLst>
                  <a:ext uri="{0D108BD9-81ED-4DB2-BD59-A6C34878D82A}">
                    <a16:rowId xmlns:a16="http://schemas.microsoft.com/office/drawing/2014/main" val="1602485727"/>
                  </a:ext>
                </a:extLst>
              </a:tr>
              <a:tr h="370840">
                <a:tc>
                  <a:txBody>
                    <a:bodyPr/>
                    <a:lstStyle/>
                    <a:p>
                      <a:r>
                        <a:rPr lang="en-IN" dirty="0" smtClean="0"/>
                        <a:t>HTML Elements</a:t>
                      </a:r>
                    </a:p>
                  </a:txBody>
                  <a:tcPr/>
                </a:tc>
                <a:tc>
                  <a:txBody>
                    <a:bodyPr/>
                    <a:lstStyle/>
                    <a:p>
                      <a:r>
                        <a:rPr lang="en-IN" dirty="0" smtClean="0"/>
                        <a:t>10 minutes</a:t>
                      </a:r>
                      <a:endParaRPr lang="en-IN" dirty="0"/>
                    </a:p>
                  </a:txBody>
                  <a:tcPr/>
                </a:tc>
                <a:extLst>
                  <a:ext uri="{0D108BD9-81ED-4DB2-BD59-A6C34878D82A}">
                    <a16:rowId xmlns:a16="http://schemas.microsoft.com/office/drawing/2014/main" val="1434051145"/>
                  </a:ext>
                </a:extLst>
              </a:tr>
              <a:tr h="370840">
                <a:tc>
                  <a:txBody>
                    <a:bodyPr/>
                    <a:lstStyle/>
                    <a:p>
                      <a:r>
                        <a:rPr lang="en-IN" dirty="0" smtClean="0"/>
                        <a:t>HTML Attributes</a:t>
                      </a:r>
                    </a:p>
                  </a:txBody>
                  <a:tcPr/>
                </a:tc>
                <a:tc>
                  <a:txBody>
                    <a:bodyPr/>
                    <a:lstStyle/>
                    <a:p>
                      <a:r>
                        <a:rPr lang="en-IN" dirty="0" smtClean="0"/>
                        <a:t>10 minutes</a:t>
                      </a:r>
                      <a:endParaRPr lang="en-IN" dirty="0"/>
                    </a:p>
                  </a:txBody>
                  <a:tcPr/>
                </a:tc>
                <a:extLst>
                  <a:ext uri="{0D108BD9-81ED-4DB2-BD59-A6C34878D82A}">
                    <a16:rowId xmlns:a16="http://schemas.microsoft.com/office/drawing/2014/main" val="1837535001"/>
                  </a:ext>
                </a:extLst>
              </a:tr>
              <a:tr h="370840">
                <a:tc>
                  <a:txBody>
                    <a:bodyPr/>
                    <a:lstStyle/>
                    <a:p>
                      <a:r>
                        <a:rPr lang="en-IN" dirty="0" smtClean="0"/>
                        <a:t>HTML Formatting</a:t>
                      </a:r>
                    </a:p>
                  </a:txBody>
                  <a:tcPr/>
                </a:tc>
                <a:tc>
                  <a:txBody>
                    <a:bodyPr/>
                    <a:lstStyle/>
                    <a:p>
                      <a:r>
                        <a:rPr lang="en-IN" dirty="0" smtClean="0"/>
                        <a:t>10 minutes</a:t>
                      </a:r>
                      <a:endParaRPr lang="en-IN" dirty="0"/>
                    </a:p>
                  </a:txBody>
                  <a:tcPr/>
                </a:tc>
                <a:extLst>
                  <a:ext uri="{0D108BD9-81ED-4DB2-BD59-A6C34878D82A}">
                    <a16:rowId xmlns:a16="http://schemas.microsoft.com/office/drawing/2014/main" val="3373403966"/>
                  </a:ext>
                </a:extLst>
              </a:tr>
              <a:tr h="370840">
                <a:tc>
                  <a:txBody>
                    <a:bodyPr/>
                    <a:lstStyle/>
                    <a:p>
                      <a:r>
                        <a:rPr lang="en-IN" dirty="0" smtClean="0"/>
                        <a:t>HTML Phrase Tags</a:t>
                      </a:r>
                    </a:p>
                  </a:txBody>
                  <a:tcPr/>
                </a:tc>
                <a:tc>
                  <a:txBody>
                    <a:bodyPr/>
                    <a:lstStyle/>
                    <a:p>
                      <a:r>
                        <a:rPr lang="en-IN" dirty="0" smtClean="0"/>
                        <a:t>10 minutes</a:t>
                      </a:r>
                      <a:endParaRPr lang="en-IN" dirty="0"/>
                    </a:p>
                  </a:txBody>
                  <a:tcPr/>
                </a:tc>
                <a:extLst>
                  <a:ext uri="{0D108BD9-81ED-4DB2-BD59-A6C34878D82A}">
                    <a16:rowId xmlns:a16="http://schemas.microsoft.com/office/drawing/2014/main" val="996878584"/>
                  </a:ext>
                </a:extLst>
              </a:tr>
            </a:tbl>
          </a:graphicData>
        </a:graphic>
      </p:graphicFrame>
    </p:spTree>
    <p:extLst>
      <p:ext uri="{BB962C8B-B14F-4D97-AF65-F5344CB8AC3E}">
        <p14:creationId xmlns:p14="http://schemas.microsoft.com/office/powerpoint/2010/main" val="679132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1109</TotalTime>
  <Words>831</Words>
  <Application>Microsoft Office PowerPoint</Application>
  <PresentationFormat>Custom</PresentationFormat>
  <Paragraphs>316</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Tw Cen MT</vt:lpstr>
      <vt:lpstr>Droplet</vt:lpstr>
      <vt:lpstr>Angular-2 Training</vt:lpstr>
      <vt:lpstr>Pipe Line ( 20 Hours )</vt:lpstr>
      <vt:lpstr>PowerPoint Presentation</vt:lpstr>
      <vt:lpstr>PowerPoint Presentation</vt:lpstr>
      <vt:lpstr>PowerPoint Presentation</vt:lpstr>
      <vt:lpstr>PowerPoint Presentation</vt:lpstr>
      <vt:lpstr>Adobe Brackets A modern, open source text editor that understands web design.</vt:lpstr>
      <vt:lpstr>Git Repository</vt:lpstr>
      <vt:lpstr>HTML Tutorial – 1st Hour</vt:lpstr>
      <vt:lpstr>HTML Tutorial – 2nd Hour</vt:lpstr>
      <vt:lpstr>HTML Tutorial – 3rd Hour</vt:lpstr>
      <vt:lpstr>HTML Tutorial – 4th Hour</vt:lpstr>
      <vt:lpstr>HTML Tutorial – 5th Hour</vt:lpstr>
      <vt:lpstr>CSS Tutorial – 1st Hour</vt:lpstr>
      <vt:lpstr>CSS Tutorial – 2nd Hour</vt:lpstr>
      <vt:lpstr>CSS Tutorial – 3rd Hour</vt:lpstr>
      <vt:lpstr>CSS Tutorial – 4th Hour</vt:lpstr>
      <vt:lpstr>Type Script Tutorial – 1st Hour</vt:lpstr>
      <vt:lpstr>Type Script Tutorial – 2nd Hour</vt:lpstr>
      <vt:lpstr>Type Script Tutorial – 3rd Hour</vt:lpstr>
      <vt:lpstr>Type Script Tutorial – 4th Hour</vt:lpstr>
      <vt:lpstr>Angular 2 Tutorial – 1st Hour</vt:lpstr>
      <vt:lpstr>Angular 2 Tutorial – 2nd Hour</vt:lpstr>
      <vt:lpstr>Angular 2 Tutorial – 2nd Hour</vt:lpstr>
      <vt:lpstr>Angular 2 Tutorial – 3rd Hour</vt:lpstr>
      <vt:lpstr>Angular 2 To-do App – 4th Hour</vt:lpstr>
      <vt:lpstr>Angular 2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Angular-2 Training</dc:title>
  <dc:creator>vamsee.uxd</dc:creator>
  <cp:lastModifiedBy>vamsee.uxd</cp:lastModifiedBy>
  <cp:revision>123</cp:revision>
  <dcterms:created xsi:type="dcterms:W3CDTF">2017-05-08T03:12:05Z</dcterms:created>
  <dcterms:modified xsi:type="dcterms:W3CDTF">2017-06-03T12:32:14Z</dcterms:modified>
</cp:coreProperties>
</file>