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5" r:id="rId8"/>
    <p:sldId id="262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67" y="125"/>
      </p:cViewPr>
      <p:guideLst>
        <p:guide orient="horz" pos="2880"/>
        <p:guide pos="21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42973" y="2845472"/>
            <a:ext cx="350605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1850" y="1445124"/>
            <a:ext cx="10534650" cy="4265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766" y="1040736"/>
            <a:ext cx="10253834" cy="1275157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 algn="ctr">
              <a:lnSpc>
                <a:spcPts val="4750"/>
              </a:lnSpc>
              <a:spcBef>
                <a:spcPts val="700"/>
              </a:spcBef>
              <a:tabLst>
                <a:tab pos="3120390" algn="l"/>
                <a:tab pos="8250555" algn="l"/>
              </a:tabLst>
            </a:pPr>
            <a:r>
              <a:rPr lang="en-US" sz="3600" b="1" dirty="0"/>
              <a:t>ONLINE COMPLAINT REGISTRATION AND MANAGEMENT SYSTEM USING MERN STACK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5000" y="2895600"/>
            <a:ext cx="5696585" cy="2832735"/>
          </a:xfrm>
          <a:prstGeom prst="rect">
            <a:avLst/>
          </a:prstGeom>
        </p:spPr>
        <p:txBody>
          <a:bodyPr vert="horz" wrap="square" lIns="0" tIns="12954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TEAM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spc="-20" dirty="0">
                <a:latin typeface="Times New Roman" panose="02020603050405020304"/>
                <a:cs typeface="Times New Roman" panose="02020603050405020304"/>
              </a:rPr>
              <a:t>BATCH 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400" b="1" spc="-30" dirty="0">
                <a:latin typeface="Times New Roman" panose="02020603050405020304"/>
                <a:cs typeface="Times New Roman" panose="02020603050405020304"/>
              </a:rPr>
              <a:t> ITB22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VIJAY SEKAR T G        (211521205185)</a:t>
            </a: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SATHISH B                    (211521205140)</a:t>
            </a: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VASU R                          (211521205177)</a:t>
            </a: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VAMSEE KRISHNA H  (211521205303)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0730" y="456933"/>
            <a:ext cx="20897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Abstract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600200" y="1214120"/>
            <a:ext cx="8986520" cy="4653280"/>
          </a:xfrm>
          <a:prstGeom prst="rect">
            <a:avLst/>
          </a:prstGeom>
        </p:spPr>
        <p:txBody>
          <a:bodyPr vert="horz" wrap="square" lIns="0" tIns="46990" rIns="0" bIns="0" rtlCol="0">
            <a:no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37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Development of an Online Complaint Registration and Management System using the MERN stack (MongoDB, Express.js, React.js, Node.js).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37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Purpose : To simplify the process of filing, tracking, and resolving complaints.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37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Key Features:</a:t>
            </a:r>
          </a:p>
          <a:p>
            <a:pPr marL="1270000" marR="5080" lvl="2" indent="-342900" algn="just">
              <a:spcBef>
                <a:spcPts val="37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User-friendly interface for complaint registration.</a:t>
            </a:r>
          </a:p>
          <a:p>
            <a:pPr marL="1270000" marR="5080" lvl="2" indent="-342900" algn="just">
              <a:spcBef>
                <a:spcPts val="37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Real-time tracking and updates.</a:t>
            </a:r>
          </a:p>
          <a:p>
            <a:pPr marL="1270000" marR="5080" lvl="2" indent="-342900" algn="just">
              <a:spcBef>
                <a:spcPts val="37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Role-based access for users and administrators.</a:t>
            </a:r>
          </a:p>
          <a:p>
            <a:pPr marL="1270000" marR="5080" lvl="2" indent="-342900" algn="just">
              <a:spcBef>
                <a:spcPts val="37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Secure data handling and communication.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37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Designed for scalability and adaptability across various sectors.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0" y="309880"/>
            <a:ext cx="30391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1447800"/>
            <a:ext cx="9883140" cy="3341370"/>
          </a:xfrm>
          <a:prstGeom prst="rect">
            <a:avLst/>
          </a:prstGeom>
        </p:spPr>
        <p:txBody>
          <a:bodyPr vert="horz" wrap="square" lIns="0" tIns="76835" rIns="0" bIns="0" rtlCol="0">
            <a:noAutofit/>
          </a:bodyPr>
          <a:lstStyle/>
          <a:p>
            <a:pPr marL="355600" marR="5080" indent="-342900" algn="just"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/>
                <a:cs typeface="Times New Roman" panose="02020603050405020304"/>
              </a:rPr>
              <a:t>Background : 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Traditional complaint management systems are often paper-based or fragmented, leading to inefficiencies and delays.</a:t>
            </a:r>
          </a:p>
          <a:p>
            <a:pPr marL="355600" marR="5080" indent="-342900" algn="just"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/>
                <a:cs typeface="Times New Roman" panose="02020603050405020304"/>
              </a:rPr>
              <a:t>Objective : 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To develop a robust, scalable, and user-friendly web-based platform using the MERN stack to address these challenges.</a:t>
            </a:r>
          </a:p>
          <a:p>
            <a:pPr marL="355600" marR="5080" indent="-342900" algn="just"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/>
                <a:cs typeface="Times New Roman" panose="02020603050405020304"/>
              </a:rPr>
              <a:t>Scope : 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This system can be implemented in government departments, educational institutions, or organizations to handle complaints effectively and improve service delivery.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0" y="533400"/>
            <a:ext cx="3589654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ym typeface="+mn-ea"/>
              </a:rPr>
              <a:t>Proposed</a:t>
            </a:r>
            <a:r>
              <a:rPr sz="3600" spc="-90" dirty="0">
                <a:sym typeface="+mn-ea"/>
              </a:rPr>
              <a:t> </a:t>
            </a:r>
            <a:r>
              <a:rPr sz="3600" spc="-5" dirty="0">
                <a:sym typeface="+mn-ea"/>
              </a:rPr>
              <a:t>system</a:t>
            </a:r>
            <a:endParaRPr sz="3600" spc="-5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95400"/>
            <a:ext cx="11201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leverages the MERN stack to provide: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and Authentication 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Role-based access for users (citizens) and administrators (authorities).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Complaint Registration 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Easy-to-use forms for filing complaints.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attachments like images or documents.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Complaint Tracking 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status updates on complaint resolution progress.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 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for complaint categorization, prioritization, and resolution assignment.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 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and in-app notifications to keep users informed.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9712" y="428625"/>
            <a:ext cx="663257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System Architecture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826510" y="2621915"/>
            <a:ext cx="4064000" cy="22428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914399" y="1371600"/>
            <a:ext cx="10363200" cy="4267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using React.js for a responsive and dynamic user interface.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Powered by Node.js and Express.js for handling API requests and server-side logic.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as the database for storing complaint records and user information.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APIs to connect the frontend and backend seamlessly.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411480"/>
            <a:ext cx="4515485" cy="676910"/>
          </a:xfrm>
        </p:spPr>
        <p:txBody>
          <a:bodyPr wrap="square"/>
          <a:lstStyle/>
          <a:p>
            <a:r>
              <a:rPr lang="en-US"/>
              <a:t>Model Screenshots</a:t>
            </a:r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4B17FDD6-9956-9B04-70D8-BA25EE4A7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219200"/>
            <a:ext cx="10972800" cy="51296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533400"/>
            <a:ext cx="4239260" cy="676910"/>
          </a:xfrm>
        </p:spPr>
        <p:txBody>
          <a:bodyPr wrap="square"/>
          <a:lstStyle/>
          <a:p>
            <a:r>
              <a:rPr lang="en-US"/>
              <a:t>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1447801"/>
            <a:ext cx="10210800" cy="4107180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MERN stack provides a powerful and flexible framework for building robust and scalable complaint registration systems.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provides an efficient, transparent, and user-centric approach to complaint management.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service delivery through real-time updates and streamlined processes.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administrative burden and fosters accountability.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potential includes: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analytics for trend prediction.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mobile platforms for broader accessibility.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3845" y="2845435"/>
            <a:ext cx="4779010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THANK</a:t>
            </a:r>
            <a:r>
              <a:rPr spc="-254" dirty="0"/>
              <a:t> </a:t>
            </a:r>
            <a:r>
              <a:rPr lang="en-US" spc="-254" dirty="0"/>
              <a:t> </a:t>
            </a:r>
            <a:r>
              <a:rPr spc="-5" dirty="0"/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400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ONLINE COMPLAINT REGISTRATION AND MANAGEMENT SYSTEM USING MERN STACK</vt:lpstr>
      <vt:lpstr>Abstract</vt:lpstr>
      <vt:lpstr>Introduction</vt:lpstr>
      <vt:lpstr>Proposed system</vt:lpstr>
      <vt:lpstr>System Architecture</vt:lpstr>
      <vt:lpstr>Model Screenshots</vt:lpstr>
      <vt:lpstr>CONCLUSION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slot detection using yoloV8 and IOU threshold to detect whether car is parked correctly</dc:title>
  <dc:creator>Shirley</dc:creator>
  <cp:lastModifiedBy>Spidy Sathish</cp:lastModifiedBy>
  <cp:revision>5</cp:revision>
  <dcterms:created xsi:type="dcterms:W3CDTF">2024-02-15T12:58:00Z</dcterms:created>
  <dcterms:modified xsi:type="dcterms:W3CDTF">2024-11-18T14:24:37Z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ICV">
    <vt:lpwstr>B1394F2009D04105A9E1682C467D6261_12</vt:lpwstr>
  </property>
  <property fmtid="{D5CDD505-2E9C-101B-9397-08002B2CF9AE}" pid="4" name="KSOProductBuildVer">
    <vt:lpwstr>1033-12.2.0.13472</vt:lpwstr>
  </property>
</Properties>
</file>