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59" r:id="rId7"/>
    <p:sldId id="264" r:id="rId8"/>
    <p:sldId id="265" r:id="rId9"/>
    <p:sldId id="262" r:id="rId1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2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850" y="62"/>
      </p:cViewPr>
      <p:guideLst>
        <p:guide orient="horz" pos="2880"/>
        <p:guide pos="212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42973" y="2845472"/>
            <a:ext cx="3506052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31850" y="1445124"/>
            <a:ext cx="10534650" cy="4265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766" y="1040736"/>
            <a:ext cx="10284460" cy="69786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 algn="ctr">
              <a:lnSpc>
                <a:spcPts val="4750"/>
              </a:lnSpc>
              <a:spcBef>
                <a:spcPts val="700"/>
              </a:spcBef>
              <a:tabLst>
                <a:tab pos="3120390" algn="l"/>
                <a:tab pos="8250555" algn="l"/>
              </a:tabLst>
            </a:pPr>
            <a:r>
              <a:rPr b="1" dirty="0"/>
              <a:t>Online Learning Platform Using MERN</a:t>
            </a:r>
            <a:endParaRPr b="1" dirty="0"/>
          </a:p>
        </p:txBody>
      </p:sp>
      <p:sp>
        <p:nvSpPr>
          <p:cNvPr id="3" name="object 3"/>
          <p:cNvSpPr txBox="1"/>
          <p:nvPr/>
        </p:nvSpPr>
        <p:spPr>
          <a:xfrm>
            <a:off x="5715000" y="2895600"/>
            <a:ext cx="5696585" cy="2832735"/>
          </a:xfrm>
          <a:prstGeom prst="rect">
            <a:avLst/>
          </a:prstGeom>
        </p:spPr>
        <p:txBody>
          <a:bodyPr vert="horz" wrap="square" lIns="0" tIns="12954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TEAM</a:t>
            </a: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b="1" spc="-20" dirty="0">
                <a:latin typeface="Times New Roman" panose="02020603050405020304"/>
                <a:cs typeface="Times New Roman" panose="02020603050405020304"/>
              </a:rPr>
              <a:t>BATCH </a:t>
            </a:r>
            <a:r>
              <a:rPr sz="2400" b="1" spc="-3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en-US" sz="2400" b="1" spc="-30" dirty="0">
                <a:latin typeface="Times New Roman" panose="02020603050405020304"/>
                <a:cs typeface="Times New Roman" panose="02020603050405020304"/>
              </a:rPr>
              <a:t> ITB22</a:t>
            </a: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)</a:t>
            </a:r>
            <a:endParaRPr sz="2400" b="1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VIJAY SEKAR T G        (211521205185)</a:t>
            </a:r>
            <a:endParaRPr lang="en-US" sz="24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SATHISH B                    (211521205140)</a:t>
            </a:r>
            <a:endParaRPr lang="en-US" sz="24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VASU R                          (211521205177)</a:t>
            </a:r>
            <a:endParaRPr lang="en-US" sz="24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VAMSEE KRISHNA H  (211521205303)</a:t>
            </a:r>
            <a:endParaRPr lang="en-US" sz="240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50730" y="456933"/>
            <a:ext cx="20897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Abstract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600200" y="1214120"/>
            <a:ext cx="8986520" cy="4321175"/>
          </a:xfrm>
          <a:prstGeom prst="rect">
            <a:avLst/>
          </a:prstGeom>
        </p:spPr>
        <p:txBody>
          <a:bodyPr vert="horz" wrap="square" lIns="0" tIns="46990" rIns="0" bIns="0" rtlCol="0">
            <a:no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370"/>
              </a:spcBef>
              <a:buFont typeface="Arial" panose="020B0604020202020204" pitchFamily="34" charset="0"/>
              <a:buChar char="•"/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Define the problem: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Lack of interactivity, scalability, and customization in conventional learning platforms.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370"/>
              </a:spcBef>
              <a:buFont typeface="Arial" panose="020B0604020202020204" pitchFamily="34" charset="0"/>
              <a:buChar char="•"/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Abstract solution: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A full-stack web application using MERN.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370"/>
              </a:spcBef>
              <a:buFont typeface="Arial" panose="020B0604020202020204" pitchFamily="34" charset="0"/>
              <a:buChar char="•"/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Key technologies and architecture: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812800" marR="5080" lvl="1" indent="-342900" algn="just">
              <a:lnSpc>
                <a:spcPct val="100000"/>
              </a:lnSpc>
              <a:spcBef>
                <a:spcPts val="370"/>
              </a:spcBef>
              <a:buFont typeface="Arial" panose="020B0604020202020204" pitchFamily="34" charset="0"/>
              <a:buChar char="•"/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MongoDB: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NoSQL database for managing content.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812800" marR="5080" lvl="1" indent="-342900" algn="just">
              <a:lnSpc>
                <a:spcPct val="100000"/>
              </a:lnSpc>
              <a:spcBef>
                <a:spcPts val="370"/>
              </a:spcBef>
              <a:buFont typeface="Arial" panose="020B0604020202020204" pitchFamily="34" charset="0"/>
              <a:buChar char="•"/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Express.js: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Backend framework for routing and handling HTTP requests.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812800" marR="5080" lvl="1" indent="-342900" algn="just">
              <a:lnSpc>
                <a:spcPct val="100000"/>
              </a:lnSpc>
              <a:spcBef>
                <a:spcPts val="370"/>
              </a:spcBef>
              <a:buFont typeface="Arial" panose="020B0604020202020204" pitchFamily="34" charset="0"/>
              <a:buChar char="•"/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React.js: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Frontend library for creating a dynamic and responsive user interface.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812800" marR="5080" lvl="1" indent="-342900" algn="just">
              <a:lnSpc>
                <a:spcPct val="100000"/>
              </a:lnSpc>
              <a:spcBef>
                <a:spcPts val="370"/>
              </a:spcBef>
              <a:buFont typeface="Arial" panose="020B0604020202020204" pitchFamily="34" charset="0"/>
              <a:buChar char="•"/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Node.js: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Server-side environment for handling API requests.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812800" marR="5080" lvl="1" indent="-342900" algn="just">
              <a:lnSpc>
                <a:spcPct val="100000"/>
              </a:lnSpc>
              <a:spcBef>
                <a:spcPts val="370"/>
              </a:spcBef>
              <a:buFont typeface="Arial" panose="020B0604020202020204" pitchFamily="34" charset="0"/>
              <a:buChar char="•"/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HTML &amp; CSS: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For enhancing user experience and visual appeal.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370"/>
              </a:spcBef>
              <a:buFont typeface="Arial" panose="020B0604020202020204" pitchFamily="34" charset="0"/>
              <a:buChar char="•"/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Objectives: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Seamless learning, secure content delivery, and user-friendly design.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0" y="309880"/>
            <a:ext cx="30391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Introduction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990600" y="1447800"/>
            <a:ext cx="9883140" cy="3341370"/>
          </a:xfrm>
          <a:prstGeom prst="rect">
            <a:avLst/>
          </a:prstGeom>
        </p:spPr>
        <p:txBody>
          <a:bodyPr vert="horz" wrap="square" lIns="0" tIns="76835" rIns="0" bIns="0" rtlCol="0">
            <a:noAutofit/>
          </a:bodyPr>
          <a:lstStyle/>
          <a:p>
            <a:pPr marL="355600" marR="5080" indent="-342900" algn="just">
              <a:lnSpc>
                <a:spcPct val="150000"/>
              </a:lnSpc>
              <a:spcBef>
                <a:spcPts val="605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The rise of online education platforms.</a:t>
            </a:r>
            <a:endParaRPr lang="en-US" sz="2400" dirty="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 algn="just">
              <a:lnSpc>
                <a:spcPct val="150000"/>
              </a:lnSpc>
              <a:spcBef>
                <a:spcPts val="605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Challenges in traditional learning environments.</a:t>
            </a:r>
            <a:endParaRPr lang="en-US" sz="2400" dirty="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 algn="just">
              <a:lnSpc>
                <a:spcPct val="150000"/>
              </a:lnSpc>
              <a:spcBef>
                <a:spcPts val="605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Importance of a scalable, interactive, and dynamic platform.</a:t>
            </a:r>
            <a:endParaRPr lang="en-US" sz="2400" dirty="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 algn="just">
              <a:lnSpc>
                <a:spcPct val="150000"/>
              </a:lnSpc>
              <a:spcBef>
                <a:spcPts val="605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Overview of MERN (MongoDB, Express, React, Node) Stack.</a:t>
            </a:r>
            <a:endParaRPr lang="en-US" sz="2400" dirty="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 algn="just">
              <a:lnSpc>
                <a:spcPct val="150000"/>
              </a:lnSpc>
              <a:spcBef>
                <a:spcPts val="605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Use of additional HTML &amp; CSS for a customized user interface.</a:t>
            </a:r>
            <a:endParaRPr lang="en-US" sz="240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6200" y="533400"/>
            <a:ext cx="3589654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ym typeface="+mn-ea"/>
              </a:rPr>
              <a:t>Proposed</a:t>
            </a:r>
            <a:r>
              <a:rPr sz="3600" spc="-90" dirty="0">
                <a:sym typeface="+mn-ea"/>
              </a:rPr>
              <a:t> </a:t>
            </a:r>
            <a:r>
              <a:rPr sz="3600" spc="-5" dirty="0">
                <a:sym typeface="+mn-ea"/>
              </a:rPr>
              <a:t>system</a:t>
            </a:r>
            <a:endParaRPr sz="3600" spc="-5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295400"/>
            <a:ext cx="1120140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registration and login.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catalog and search functionality.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tutorials and document downloads.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 forums and quizzes.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 tracking and certifications.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MERN Stack Structure: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MongoDB: Storing user data, courses, progress.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Express.js: API endpoints to fetch courses, user details.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React.js: Frontend to manage UI elements like course pages, quizzes.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Node.js: Backend server to handle API requests and communication with the database.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&amp; CSS: Enhancing the platform’s design, ensuring cross-browser compatibility, and creating a responsive layout.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5600" y="603250"/>
            <a:ext cx="6632575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System Architecture</a:t>
            </a:r>
            <a:endParaRPr sz="4800" dirty="0"/>
          </a:p>
        </p:txBody>
      </p:sp>
      <p:sp>
        <p:nvSpPr>
          <p:cNvPr id="4" name="Text Box 3"/>
          <p:cNvSpPr txBox="1"/>
          <p:nvPr/>
        </p:nvSpPr>
        <p:spPr>
          <a:xfrm>
            <a:off x="3826510" y="2621915"/>
            <a:ext cx="4064000" cy="22428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730250" y="1660525"/>
            <a:ext cx="10363200" cy="37312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Front-end (React, HTML, CSS):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For user interface components, responsive design, and rendering content dynamically.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Back-end (Node.js, Express.js):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For API integration, session management, and user authentication.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Database (MongoDB):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Stores user profiles, courses, feedback, progress tracking, etc.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Flow Diagram: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457200">
              <a:buFont typeface="Arial" panose="020B0604020202020204" pitchFamily="34" charset="0"/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User → React Frontend → Express API → Node.js Server → MongoDB                                                    	Database.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0" y="411480"/>
            <a:ext cx="4515485" cy="676910"/>
          </a:xfrm>
        </p:spPr>
        <p:txBody>
          <a:bodyPr wrap="square"/>
          <a:p>
            <a:r>
              <a:rPr lang="en-US"/>
              <a:t>Model Screenshots</a:t>
            </a:r>
            <a:endParaRPr lang="en-US"/>
          </a:p>
        </p:txBody>
      </p:sp>
      <p:pic>
        <p:nvPicPr>
          <p:cNvPr id="3" name="Picture 2" descr="Screenshot 2024-10-09 0746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1745" y="1245235"/>
            <a:ext cx="9234805" cy="50253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533400"/>
            <a:ext cx="4239260" cy="676910"/>
          </a:xfrm>
        </p:spPr>
        <p:txBody>
          <a:bodyPr wrap="square"/>
          <a:p>
            <a:r>
              <a:rPr lang="en-US"/>
              <a:t>CONCLUSION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1828800" y="1845945"/>
            <a:ext cx="8534400" cy="3709035"/>
          </a:xfrm>
        </p:spPr>
        <p:txBody>
          <a:bodyPr>
            <a:noAutofit/>
          </a:bodyPr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the project's aim and its success.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MERN as a modern solution for building scalable, responsive learning platforms.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How HTML and CSS enhanced the user experience.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scope: Incorporation of AI for personalized recommendations, gamification for better engagement.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Significance of user-friendly and dynamic online learning platforms in today’s education ecosystem.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93845" y="2845435"/>
            <a:ext cx="4779010" cy="689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272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THANK</a:t>
            </a:r>
            <a:r>
              <a:rPr spc="-254" dirty="0"/>
              <a:t> </a:t>
            </a:r>
            <a:r>
              <a:rPr lang="en-US" spc="-254" dirty="0"/>
              <a:t> </a:t>
            </a:r>
            <a:r>
              <a:rPr spc="-5" dirty="0"/>
              <a:t>YOU</a:t>
            </a:r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2543</Words>
  <Application>WPS Presentation</Application>
  <PresentationFormat>Widescreen</PresentationFormat>
  <Paragraphs>63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SimSun</vt:lpstr>
      <vt:lpstr>Wingdings</vt:lpstr>
      <vt:lpstr>Times New Roman</vt:lpstr>
      <vt:lpstr>Times New Roman</vt:lpstr>
      <vt:lpstr>Microsoft YaHei</vt:lpstr>
      <vt:lpstr>Arial Unicode MS</vt:lpstr>
      <vt:lpstr>Calibri</vt:lpstr>
      <vt:lpstr>Office Theme</vt:lpstr>
      <vt:lpstr>Online Learning Platform Using MERN</vt:lpstr>
      <vt:lpstr>Abstract</vt:lpstr>
      <vt:lpstr>Introduction</vt:lpstr>
      <vt:lpstr>Proposed system</vt:lpstr>
      <vt:lpstr>System Architecture</vt:lpstr>
      <vt:lpstr>Model Screenshots</vt:lpstr>
      <vt:lpstr>CONCLUSION</vt:lpstr>
      <vt:lpstr>THANK 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Parking slot detection using yoloV8 and IOU threshold to detect whether car is parked correctly</dc:title>
  <dc:creator>Shirley</dc:creator>
  <cp:lastModifiedBy>spidy</cp:lastModifiedBy>
  <cp:revision>4</cp:revision>
  <dcterms:created xsi:type="dcterms:W3CDTF">2024-02-15T12:58:00Z</dcterms:created>
  <dcterms:modified xsi:type="dcterms:W3CDTF">2024-10-09T02:18:33Z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ICV">
    <vt:lpwstr>B1394F2009D04105A9E1682C467D6261_12</vt:lpwstr>
  </property>
  <property fmtid="{D5CDD505-2E9C-101B-9397-08002B2CF9AE}" pid="4" name="KSOProductBuildVer">
    <vt:lpwstr>1033-12.2.0.13472</vt:lpwstr>
  </property>
</Properties>
</file>