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9292"/>
    <a:srgbClr val="101F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1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C8D9-10DE-4F1A-8C26-7315E8591AAB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CC11-5A09-4C6C-892F-174E9B219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812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C8D9-10DE-4F1A-8C26-7315E8591AAB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CC11-5A09-4C6C-892F-174E9B219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8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C8D9-10DE-4F1A-8C26-7315E8591AAB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CC11-5A09-4C6C-892F-174E9B219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89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C8D9-10DE-4F1A-8C26-7315E8591AAB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CC11-5A09-4C6C-892F-174E9B219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20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C8D9-10DE-4F1A-8C26-7315E8591AAB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CC11-5A09-4C6C-892F-174E9B219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68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C8D9-10DE-4F1A-8C26-7315E8591AAB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CC11-5A09-4C6C-892F-174E9B219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15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C8D9-10DE-4F1A-8C26-7315E8591AAB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CC11-5A09-4C6C-892F-174E9B219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22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C8D9-10DE-4F1A-8C26-7315E8591AAB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CC11-5A09-4C6C-892F-174E9B219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23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C8D9-10DE-4F1A-8C26-7315E8591AAB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CC11-5A09-4C6C-892F-174E9B219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82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C8D9-10DE-4F1A-8C26-7315E8591AAB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CC11-5A09-4C6C-892F-174E9B219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56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C8D9-10DE-4F1A-8C26-7315E8591AAB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CC11-5A09-4C6C-892F-174E9B219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51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1C8D9-10DE-4F1A-8C26-7315E8591AAB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3CC11-5A09-4C6C-892F-174E9B219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72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1110343" y="2235346"/>
            <a:ext cx="9965100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500" dirty="0" err="1" smtClean="0">
                <a:solidFill>
                  <a:srgbClr val="FFC000"/>
                </a:solidFill>
                <a:latin typeface="Arial Black" panose="020B0A04020102020204" pitchFamily="34" charset="0"/>
              </a:rPr>
              <a:t>Aut</a:t>
            </a:r>
            <a:r>
              <a:rPr lang="en-US" sz="115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  </a:t>
            </a:r>
            <a:r>
              <a:rPr lang="en-US" sz="80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 </a:t>
            </a:r>
            <a:r>
              <a:rPr lang="en-US" sz="115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Trends</a:t>
            </a:r>
            <a:endParaRPr lang="en-US" sz="1150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  <p:pic>
        <p:nvPicPr>
          <p:cNvPr id="32" name="Picture 31" descr="Tire Rubber Tyre Car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802" y="2771957"/>
            <a:ext cx="938118" cy="938116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1070048" y="3637640"/>
            <a:ext cx="102801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kern="2200" spc="5000" dirty="0" smtClean="0">
                <a:solidFill>
                  <a:srgbClr val="FF0000"/>
                </a:solidFill>
              </a:rPr>
              <a:t>Car Accessory</a:t>
            </a:r>
            <a:endParaRPr lang="en-US" sz="2400" b="1" kern="2200" spc="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496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Vamsi kalyan</dc:creator>
  <cp:lastModifiedBy>Vamsi kalyan</cp:lastModifiedBy>
  <cp:revision>5</cp:revision>
  <dcterms:created xsi:type="dcterms:W3CDTF">2020-12-24T13:36:14Z</dcterms:created>
  <dcterms:modified xsi:type="dcterms:W3CDTF">2020-12-25T00:01:13Z</dcterms:modified>
</cp:coreProperties>
</file>