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BB7B-3260-4093-8877-F6A3A68390B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1B10-E0EC-4764-8C67-FC464DC2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578495" y="1722750"/>
            <a:ext cx="1346826" cy="2655461"/>
          </a:xfrm>
          <a:custGeom>
            <a:avLst/>
            <a:gdLst>
              <a:gd name="connsiteX0" fmla="*/ 984290 w 1346826"/>
              <a:gd name="connsiteY0" fmla="*/ 1368052 h 2655461"/>
              <a:gd name="connsiteX1" fmla="*/ 1345206 w 1346826"/>
              <a:gd name="connsiteY1" fmla="*/ 1368052 h 2655461"/>
              <a:gd name="connsiteX2" fmla="*/ 1346826 w 1346826"/>
              <a:gd name="connsiteY2" fmla="*/ 1405223 h 2655461"/>
              <a:gd name="connsiteX3" fmla="*/ 727703 w 1346826"/>
              <a:gd name="connsiteY3" fmla="*/ 2585904 h 2655461"/>
              <a:gd name="connsiteX4" fmla="*/ 614783 w 1346826"/>
              <a:gd name="connsiteY4" fmla="*/ 2655461 h 2655461"/>
              <a:gd name="connsiteX5" fmla="*/ 612250 w 1346826"/>
              <a:gd name="connsiteY5" fmla="*/ 2640262 h 2655461"/>
              <a:gd name="connsiteX6" fmla="*/ 439714 w 1346826"/>
              <a:gd name="connsiteY6" fmla="*/ 2341479 h 2655461"/>
              <a:gd name="connsiteX7" fmla="*/ 440541 w 1346826"/>
              <a:gd name="connsiteY7" fmla="*/ 2341073 h 2655461"/>
              <a:gd name="connsiteX8" fmla="*/ 947648 w 1346826"/>
              <a:gd name="connsiteY8" fmla="*/ 1696590 h 2655461"/>
              <a:gd name="connsiteX9" fmla="*/ 948173 w 1346826"/>
              <a:gd name="connsiteY9" fmla="*/ 1694058 h 2655461"/>
              <a:gd name="connsiteX10" fmla="*/ 0 w 1346826"/>
              <a:gd name="connsiteY10" fmla="*/ 1694058 h 2655461"/>
              <a:gd name="connsiteX11" fmla="*/ 0 w 1346826"/>
              <a:gd name="connsiteY11" fmla="*/ 1368054 h 2655461"/>
              <a:gd name="connsiteX12" fmla="*/ 984290 w 1346826"/>
              <a:gd name="connsiteY12" fmla="*/ 1368054 h 2655461"/>
              <a:gd name="connsiteX13" fmla="*/ 159026 w 1346826"/>
              <a:gd name="connsiteY13" fmla="*/ 0 h 2655461"/>
              <a:gd name="connsiteX14" fmla="*/ 225576 w 1346826"/>
              <a:gd name="connsiteY14" fmla="*/ 10299 h 2655461"/>
              <a:gd name="connsiteX15" fmla="*/ 1215656 w 1346826"/>
              <a:gd name="connsiteY15" fmla="*/ 803539 h 2655461"/>
              <a:gd name="connsiteX16" fmla="*/ 1258018 w 1346826"/>
              <a:gd name="connsiteY16" fmla="*/ 906877 h 2655461"/>
              <a:gd name="connsiteX17" fmla="*/ 865674 w 1346826"/>
              <a:gd name="connsiteY17" fmla="*/ 906877 h 2655461"/>
              <a:gd name="connsiteX18" fmla="*/ 779733 w 1346826"/>
              <a:gd name="connsiteY18" fmla="*/ 768432 h 2655461"/>
              <a:gd name="connsiteX19" fmla="*/ 253234 w 1346826"/>
              <a:gd name="connsiteY19" fmla="*/ 388766 h 2655461"/>
              <a:gd name="connsiteX20" fmla="*/ 159026 w 1346826"/>
              <a:gd name="connsiteY20" fmla="*/ 364088 h 265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6826" h="2655461">
                <a:moveTo>
                  <a:pt x="984290" y="1368052"/>
                </a:moveTo>
                <a:lnTo>
                  <a:pt x="1345206" y="1368052"/>
                </a:lnTo>
                <a:lnTo>
                  <a:pt x="1346826" y="1405223"/>
                </a:lnTo>
                <a:cubicBezTo>
                  <a:pt x="1346826" y="1896706"/>
                  <a:pt x="1101238" y="2330027"/>
                  <a:pt x="727703" y="2585904"/>
                </a:cubicBezTo>
                <a:lnTo>
                  <a:pt x="614783" y="2655461"/>
                </a:lnTo>
                <a:lnTo>
                  <a:pt x="612250" y="2640262"/>
                </a:lnTo>
                <a:lnTo>
                  <a:pt x="439714" y="2341479"/>
                </a:lnTo>
                <a:lnTo>
                  <a:pt x="440541" y="2341073"/>
                </a:lnTo>
                <a:cubicBezTo>
                  <a:pt x="684788" y="2205901"/>
                  <a:pt x="870205" y="1974385"/>
                  <a:pt x="947648" y="1696590"/>
                </a:cubicBezTo>
                <a:lnTo>
                  <a:pt x="948173" y="1694058"/>
                </a:lnTo>
                <a:lnTo>
                  <a:pt x="0" y="1694058"/>
                </a:lnTo>
                <a:lnTo>
                  <a:pt x="0" y="1368054"/>
                </a:lnTo>
                <a:lnTo>
                  <a:pt x="984290" y="1368054"/>
                </a:lnTo>
                <a:close/>
                <a:moveTo>
                  <a:pt x="159026" y="0"/>
                </a:moveTo>
                <a:lnTo>
                  <a:pt x="225576" y="10299"/>
                </a:lnTo>
                <a:cubicBezTo>
                  <a:pt x="665505" y="101578"/>
                  <a:pt x="1030497" y="401445"/>
                  <a:pt x="1215656" y="803539"/>
                </a:cubicBezTo>
                <a:lnTo>
                  <a:pt x="1258018" y="906877"/>
                </a:lnTo>
                <a:lnTo>
                  <a:pt x="865674" y="906877"/>
                </a:lnTo>
                <a:lnTo>
                  <a:pt x="779733" y="768432"/>
                </a:lnTo>
                <a:cubicBezTo>
                  <a:pt x="649380" y="590861"/>
                  <a:pt x="465869" y="456143"/>
                  <a:pt x="253234" y="388766"/>
                </a:cubicBezTo>
                <a:lnTo>
                  <a:pt x="159026" y="364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099290" y="1685108"/>
            <a:ext cx="1886099" cy="2847704"/>
          </a:xfrm>
          <a:custGeom>
            <a:avLst/>
            <a:gdLst>
              <a:gd name="connsiteX0" fmla="*/ 1404257 w 1886099"/>
              <a:gd name="connsiteY0" fmla="*/ 0 h 2847704"/>
              <a:gd name="connsiteX1" fmla="*/ 1405065 w 1886099"/>
              <a:gd name="connsiteY1" fmla="*/ 41 h 2847704"/>
              <a:gd name="connsiteX2" fmla="*/ 1409153 w 1886099"/>
              <a:gd name="connsiteY2" fmla="*/ 359798 h 2847704"/>
              <a:gd name="connsiteX3" fmla="*/ 1404257 w 1886099"/>
              <a:gd name="connsiteY3" fmla="*/ 359546 h 2847704"/>
              <a:gd name="connsiteX4" fmla="*/ 359546 w 1886099"/>
              <a:gd name="connsiteY4" fmla="*/ 1423852 h 2847704"/>
              <a:gd name="connsiteX5" fmla="*/ 1404257 w 1886099"/>
              <a:gd name="connsiteY5" fmla="*/ 2488158 h 2847704"/>
              <a:gd name="connsiteX6" fmla="*/ 1614803 w 1886099"/>
              <a:gd name="connsiteY6" fmla="*/ 2466535 h 2847704"/>
              <a:gd name="connsiteX7" fmla="*/ 1707460 w 1886099"/>
              <a:gd name="connsiteY7" fmla="*/ 2442264 h 2847704"/>
              <a:gd name="connsiteX8" fmla="*/ 1886099 w 1886099"/>
              <a:gd name="connsiteY8" fmla="*/ 2759844 h 2847704"/>
              <a:gd name="connsiteX9" fmla="*/ 1821840 w 1886099"/>
              <a:gd name="connsiteY9" fmla="*/ 2783691 h 2847704"/>
              <a:gd name="connsiteX10" fmla="*/ 1404257 w 1886099"/>
              <a:gd name="connsiteY10" fmla="*/ 2847704 h 2847704"/>
              <a:gd name="connsiteX11" fmla="*/ 0 w 1886099"/>
              <a:gd name="connsiteY11" fmla="*/ 1423852 h 2847704"/>
              <a:gd name="connsiteX12" fmla="*/ 1404257 w 1886099"/>
              <a:gd name="connsiteY12" fmla="*/ 0 h 284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6099" h="2847704">
                <a:moveTo>
                  <a:pt x="1404257" y="0"/>
                </a:moveTo>
                <a:lnTo>
                  <a:pt x="1405065" y="41"/>
                </a:lnTo>
                <a:lnTo>
                  <a:pt x="1409153" y="359798"/>
                </a:lnTo>
                <a:lnTo>
                  <a:pt x="1404257" y="359546"/>
                </a:lnTo>
                <a:cubicBezTo>
                  <a:pt x="827279" y="359546"/>
                  <a:pt x="359546" y="836052"/>
                  <a:pt x="359546" y="1423852"/>
                </a:cubicBezTo>
                <a:cubicBezTo>
                  <a:pt x="359546" y="2011652"/>
                  <a:pt x="827279" y="2488158"/>
                  <a:pt x="1404257" y="2488158"/>
                </a:cubicBezTo>
                <a:cubicBezTo>
                  <a:pt x="1476380" y="2488158"/>
                  <a:pt x="1546795" y="2480713"/>
                  <a:pt x="1614803" y="2466535"/>
                </a:cubicBezTo>
                <a:lnTo>
                  <a:pt x="1707460" y="2442264"/>
                </a:lnTo>
                <a:lnTo>
                  <a:pt x="1886099" y="2759844"/>
                </a:lnTo>
                <a:lnTo>
                  <a:pt x="1821840" y="2783691"/>
                </a:lnTo>
                <a:cubicBezTo>
                  <a:pt x="1689926" y="2825293"/>
                  <a:pt x="1549673" y="2847704"/>
                  <a:pt x="1404257" y="2847704"/>
                </a:cubicBezTo>
                <a:cubicBezTo>
                  <a:pt x="628707" y="2847704"/>
                  <a:pt x="0" y="2210224"/>
                  <a:pt x="0" y="1423852"/>
                </a:cubicBezTo>
                <a:cubicBezTo>
                  <a:pt x="0" y="637480"/>
                  <a:pt x="628707" y="0"/>
                  <a:pt x="1404257" y="0"/>
                </a:cubicBezTo>
                <a:close/>
              </a:path>
            </a:pathLst>
          </a:custGeom>
          <a:solidFill>
            <a:srgbClr val="9C7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44977" y="2523763"/>
            <a:ext cx="1599797" cy="1844363"/>
            <a:chOff x="4614971" y="2005148"/>
            <a:chExt cx="1599797" cy="1844363"/>
          </a:xfrm>
        </p:grpSpPr>
        <p:grpSp>
          <p:nvGrpSpPr>
            <p:cNvPr id="9" name="Group 8"/>
            <p:cNvGrpSpPr/>
            <p:nvPr/>
          </p:nvGrpSpPr>
          <p:grpSpPr>
            <a:xfrm>
              <a:off x="4711333" y="2005148"/>
              <a:ext cx="1407073" cy="1488679"/>
              <a:chOff x="4682985" y="2005148"/>
              <a:chExt cx="2826031" cy="29899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82985" y="2005148"/>
                <a:ext cx="2826031" cy="2847704"/>
                <a:chOff x="4099290" y="1685108"/>
                <a:chExt cx="2826031" cy="2847704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5578495" y="1722750"/>
                  <a:ext cx="1346826" cy="2655461"/>
                </a:xfrm>
                <a:custGeom>
                  <a:avLst/>
                  <a:gdLst>
                    <a:gd name="connsiteX0" fmla="*/ 984290 w 1346826"/>
                    <a:gd name="connsiteY0" fmla="*/ 1368052 h 2655461"/>
                    <a:gd name="connsiteX1" fmla="*/ 1345206 w 1346826"/>
                    <a:gd name="connsiteY1" fmla="*/ 1368052 h 2655461"/>
                    <a:gd name="connsiteX2" fmla="*/ 1346826 w 1346826"/>
                    <a:gd name="connsiteY2" fmla="*/ 1405223 h 2655461"/>
                    <a:gd name="connsiteX3" fmla="*/ 727703 w 1346826"/>
                    <a:gd name="connsiteY3" fmla="*/ 2585904 h 2655461"/>
                    <a:gd name="connsiteX4" fmla="*/ 614783 w 1346826"/>
                    <a:gd name="connsiteY4" fmla="*/ 2655461 h 2655461"/>
                    <a:gd name="connsiteX5" fmla="*/ 612250 w 1346826"/>
                    <a:gd name="connsiteY5" fmla="*/ 2640262 h 2655461"/>
                    <a:gd name="connsiteX6" fmla="*/ 439714 w 1346826"/>
                    <a:gd name="connsiteY6" fmla="*/ 2341479 h 2655461"/>
                    <a:gd name="connsiteX7" fmla="*/ 440541 w 1346826"/>
                    <a:gd name="connsiteY7" fmla="*/ 2341073 h 2655461"/>
                    <a:gd name="connsiteX8" fmla="*/ 947648 w 1346826"/>
                    <a:gd name="connsiteY8" fmla="*/ 1696590 h 2655461"/>
                    <a:gd name="connsiteX9" fmla="*/ 948173 w 1346826"/>
                    <a:gd name="connsiteY9" fmla="*/ 1694058 h 2655461"/>
                    <a:gd name="connsiteX10" fmla="*/ 0 w 1346826"/>
                    <a:gd name="connsiteY10" fmla="*/ 1694058 h 2655461"/>
                    <a:gd name="connsiteX11" fmla="*/ 0 w 1346826"/>
                    <a:gd name="connsiteY11" fmla="*/ 1368054 h 2655461"/>
                    <a:gd name="connsiteX12" fmla="*/ 984290 w 1346826"/>
                    <a:gd name="connsiteY12" fmla="*/ 1368054 h 2655461"/>
                    <a:gd name="connsiteX13" fmla="*/ 159026 w 1346826"/>
                    <a:gd name="connsiteY13" fmla="*/ 0 h 2655461"/>
                    <a:gd name="connsiteX14" fmla="*/ 225576 w 1346826"/>
                    <a:gd name="connsiteY14" fmla="*/ 10299 h 2655461"/>
                    <a:gd name="connsiteX15" fmla="*/ 1215656 w 1346826"/>
                    <a:gd name="connsiteY15" fmla="*/ 803539 h 2655461"/>
                    <a:gd name="connsiteX16" fmla="*/ 1258018 w 1346826"/>
                    <a:gd name="connsiteY16" fmla="*/ 906877 h 2655461"/>
                    <a:gd name="connsiteX17" fmla="*/ 865674 w 1346826"/>
                    <a:gd name="connsiteY17" fmla="*/ 906877 h 2655461"/>
                    <a:gd name="connsiteX18" fmla="*/ 779733 w 1346826"/>
                    <a:gd name="connsiteY18" fmla="*/ 768432 h 2655461"/>
                    <a:gd name="connsiteX19" fmla="*/ 253234 w 1346826"/>
                    <a:gd name="connsiteY19" fmla="*/ 388766 h 2655461"/>
                    <a:gd name="connsiteX20" fmla="*/ 159026 w 1346826"/>
                    <a:gd name="connsiteY20" fmla="*/ 364088 h 2655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46826" h="2655461">
                      <a:moveTo>
                        <a:pt x="984290" y="1368052"/>
                      </a:moveTo>
                      <a:lnTo>
                        <a:pt x="1345206" y="1368052"/>
                      </a:lnTo>
                      <a:lnTo>
                        <a:pt x="1346826" y="1405223"/>
                      </a:lnTo>
                      <a:cubicBezTo>
                        <a:pt x="1346826" y="1896706"/>
                        <a:pt x="1101238" y="2330027"/>
                        <a:pt x="727703" y="2585904"/>
                      </a:cubicBezTo>
                      <a:lnTo>
                        <a:pt x="614783" y="2655461"/>
                      </a:lnTo>
                      <a:lnTo>
                        <a:pt x="612250" y="2640262"/>
                      </a:lnTo>
                      <a:lnTo>
                        <a:pt x="439714" y="2341479"/>
                      </a:lnTo>
                      <a:lnTo>
                        <a:pt x="440541" y="2341073"/>
                      </a:lnTo>
                      <a:cubicBezTo>
                        <a:pt x="684788" y="2205901"/>
                        <a:pt x="870205" y="1974385"/>
                        <a:pt x="947648" y="1696590"/>
                      </a:cubicBezTo>
                      <a:lnTo>
                        <a:pt x="948173" y="1694058"/>
                      </a:lnTo>
                      <a:lnTo>
                        <a:pt x="0" y="1694058"/>
                      </a:lnTo>
                      <a:lnTo>
                        <a:pt x="0" y="1368054"/>
                      </a:lnTo>
                      <a:lnTo>
                        <a:pt x="984290" y="1368054"/>
                      </a:lnTo>
                      <a:close/>
                      <a:moveTo>
                        <a:pt x="159026" y="0"/>
                      </a:moveTo>
                      <a:lnTo>
                        <a:pt x="225576" y="10299"/>
                      </a:lnTo>
                      <a:cubicBezTo>
                        <a:pt x="665505" y="101578"/>
                        <a:pt x="1030497" y="401445"/>
                        <a:pt x="1215656" y="803539"/>
                      </a:cubicBezTo>
                      <a:lnTo>
                        <a:pt x="1258018" y="906877"/>
                      </a:lnTo>
                      <a:lnTo>
                        <a:pt x="865674" y="906877"/>
                      </a:lnTo>
                      <a:lnTo>
                        <a:pt x="779733" y="768432"/>
                      </a:lnTo>
                      <a:cubicBezTo>
                        <a:pt x="649380" y="590861"/>
                        <a:pt x="465869" y="456143"/>
                        <a:pt x="253234" y="388766"/>
                      </a:cubicBezTo>
                      <a:lnTo>
                        <a:pt x="159026" y="3640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4099290" y="1685108"/>
                  <a:ext cx="1886099" cy="2847704"/>
                </a:xfrm>
                <a:custGeom>
                  <a:avLst/>
                  <a:gdLst>
                    <a:gd name="connsiteX0" fmla="*/ 1404257 w 1886099"/>
                    <a:gd name="connsiteY0" fmla="*/ 0 h 2847704"/>
                    <a:gd name="connsiteX1" fmla="*/ 1405065 w 1886099"/>
                    <a:gd name="connsiteY1" fmla="*/ 41 h 2847704"/>
                    <a:gd name="connsiteX2" fmla="*/ 1409153 w 1886099"/>
                    <a:gd name="connsiteY2" fmla="*/ 359798 h 2847704"/>
                    <a:gd name="connsiteX3" fmla="*/ 1404257 w 1886099"/>
                    <a:gd name="connsiteY3" fmla="*/ 359546 h 2847704"/>
                    <a:gd name="connsiteX4" fmla="*/ 359546 w 1886099"/>
                    <a:gd name="connsiteY4" fmla="*/ 1423852 h 2847704"/>
                    <a:gd name="connsiteX5" fmla="*/ 1404257 w 1886099"/>
                    <a:gd name="connsiteY5" fmla="*/ 2488158 h 2847704"/>
                    <a:gd name="connsiteX6" fmla="*/ 1614803 w 1886099"/>
                    <a:gd name="connsiteY6" fmla="*/ 2466535 h 2847704"/>
                    <a:gd name="connsiteX7" fmla="*/ 1707460 w 1886099"/>
                    <a:gd name="connsiteY7" fmla="*/ 2442264 h 2847704"/>
                    <a:gd name="connsiteX8" fmla="*/ 1886099 w 1886099"/>
                    <a:gd name="connsiteY8" fmla="*/ 2759844 h 2847704"/>
                    <a:gd name="connsiteX9" fmla="*/ 1821840 w 1886099"/>
                    <a:gd name="connsiteY9" fmla="*/ 2783691 h 2847704"/>
                    <a:gd name="connsiteX10" fmla="*/ 1404257 w 1886099"/>
                    <a:gd name="connsiteY10" fmla="*/ 2847704 h 2847704"/>
                    <a:gd name="connsiteX11" fmla="*/ 0 w 1886099"/>
                    <a:gd name="connsiteY11" fmla="*/ 1423852 h 2847704"/>
                    <a:gd name="connsiteX12" fmla="*/ 1404257 w 1886099"/>
                    <a:gd name="connsiteY12" fmla="*/ 0 h 284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86099" h="2847704">
                      <a:moveTo>
                        <a:pt x="1404257" y="0"/>
                      </a:moveTo>
                      <a:lnTo>
                        <a:pt x="1405065" y="41"/>
                      </a:lnTo>
                      <a:lnTo>
                        <a:pt x="1409153" y="359798"/>
                      </a:lnTo>
                      <a:lnTo>
                        <a:pt x="1404257" y="359546"/>
                      </a:lnTo>
                      <a:cubicBezTo>
                        <a:pt x="827279" y="359546"/>
                        <a:pt x="359546" y="836052"/>
                        <a:pt x="359546" y="1423852"/>
                      </a:cubicBezTo>
                      <a:cubicBezTo>
                        <a:pt x="359546" y="2011652"/>
                        <a:pt x="827279" y="2488158"/>
                        <a:pt x="1404257" y="2488158"/>
                      </a:cubicBezTo>
                      <a:cubicBezTo>
                        <a:pt x="1476380" y="2488158"/>
                        <a:pt x="1546795" y="2480713"/>
                        <a:pt x="1614803" y="2466535"/>
                      </a:cubicBezTo>
                      <a:lnTo>
                        <a:pt x="1707460" y="2442264"/>
                      </a:lnTo>
                      <a:lnTo>
                        <a:pt x="1886099" y="2759844"/>
                      </a:lnTo>
                      <a:lnTo>
                        <a:pt x="1821840" y="2783691"/>
                      </a:lnTo>
                      <a:cubicBezTo>
                        <a:pt x="1689926" y="2825293"/>
                        <a:pt x="1549673" y="2847704"/>
                        <a:pt x="1404257" y="2847704"/>
                      </a:cubicBezTo>
                      <a:cubicBezTo>
                        <a:pt x="628707" y="2847704"/>
                        <a:pt x="0" y="2210224"/>
                        <a:pt x="0" y="1423852"/>
                      </a:cubicBezTo>
                      <a:cubicBezTo>
                        <a:pt x="0" y="637480"/>
                        <a:pt x="628707" y="0"/>
                        <a:pt x="1404257" y="0"/>
                      </a:cubicBezTo>
                      <a:close/>
                    </a:path>
                  </a:pathLst>
                </a:custGeom>
                <a:solidFill>
                  <a:srgbClr val="9C733B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4682985" y="4995081"/>
                <a:ext cx="2826031" cy="0"/>
              </a:xfrm>
              <a:prstGeom prst="line">
                <a:avLst/>
              </a:prstGeom>
              <a:ln w="38100">
                <a:solidFill>
                  <a:srgbClr val="9C73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4614971" y="3480179"/>
              <a:ext cx="15997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9C733B"/>
                  </a:solidFill>
                </a:rPr>
                <a:t>code-gradients</a:t>
              </a:r>
              <a:endParaRPr lang="en-US" b="1" dirty="0">
                <a:solidFill>
                  <a:srgbClr val="9C733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4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5" y="69374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49" y="57944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75" y="40092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1" y="355102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4721"/>
            <a:ext cx="1447800" cy="144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2" y="3152853"/>
            <a:ext cx="18288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75" y="2411096"/>
            <a:ext cx="3657600" cy="365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3" y="83705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3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kalyan</dc:creator>
  <cp:lastModifiedBy>Vamsi kalyan</cp:lastModifiedBy>
  <cp:revision>19</cp:revision>
  <dcterms:created xsi:type="dcterms:W3CDTF">2020-12-26T01:51:16Z</dcterms:created>
  <dcterms:modified xsi:type="dcterms:W3CDTF">2020-12-26T02:26:03Z</dcterms:modified>
</cp:coreProperties>
</file>